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81" r:id="rId25"/>
  </p:sldIdLst>
  <p:sldSz cx="18288000" cy="10287000"/>
  <p:notesSz cx="6858000" cy="9144000"/>
  <p:embeddedFontLst>
    <p:embeddedFont>
      <p:font typeface="Lilita One" panose="020B0604020202020204" charset="0"/>
      <p:regular r:id="rId26"/>
    </p:embeddedFont>
    <p:embeddedFont>
      <p:font typeface="TT Fors" panose="020B0604020202020204" charset="0"/>
      <p:regular r:id="rId27"/>
    </p:embeddedFont>
    <p:embeddedFont>
      <p:font typeface="TT For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C37C5-CB6A-4E14-A84F-B5494846281C}" v="26" dt="2025-11-16T16:36:18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b AL-amri" userId="7e8c49d6b92b895b" providerId="LiveId" clId="{E866BA78-C217-496F-A63F-705B47D766DA}"/>
    <pc:docChg chg="undo custSel delSld modSld">
      <pc:chgData name="Sahab AL-amri" userId="7e8c49d6b92b895b" providerId="LiveId" clId="{E866BA78-C217-496F-A63F-705B47D766DA}" dt="2025-11-16T16:36:18.998" v="406"/>
      <pc:docMkLst>
        <pc:docMk/>
      </pc:docMkLst>
      <pc:sldChg chg="modSp mod">
        <pc:chgData name="Sahab AL-amri" userId="7e8c49d6b92b895b" providerId="LiveId" clId="{E866BA78-C217-496F-A63F-705B47D766DA}" dt="2025-11-16T16:36:18.998" v="406"/>
        <pc:sldMkLst>
          <pc:docMk/>
          <pc:sldMk cId="0" sldId="257"/>
        </pc:sldMkLst>
        <pc:spChg chg="mod">
          <ac:chgData name="Sahab AL-amri" userId="7e8c49d6b92b895b" providerId="LiveId" clId="{E866BA78-C217-496F-A63F-705B47D766DA}" dt="2025-11-16T16:36:18.998" v="406"/>
          <ac:spMkLst>
            <pc:docMk/>
            <pc:sldMk cId="0" sldId="257"/>
            <ac:spMk id="15" creationId="{00000000-0000-0000-0000-000000000000}"/>
          </ac:spMkLst>
        </pc:spChg>
      </pc:sldChg>
      <pc:sldChg chg="addSp delSp modSp mod">
        <pc:chgData name="Sahab AL-amri" userId="7e8c49d6b92b895b" providerId="LiveId" clId="{E866BA78-C217-496F-A63F-705B47D766DA}" dt="2025-11-16T15:39:57.434" v="402" actId="20577"/>
        <pc:sldMkLst>
          <pc:docMk/>
          <pc:sldMk cId="0" sldId="258"/>
        </pc:sldMkLst>
        <pc:spChg chg="mod ord">
          <ac:chgData name="Sahab AL-amri" userId="7e8c49d6b92b895b" providerId="LiveId" clId="{E866BA78-C217-496F-A63F-705B47D766DA}" dt="2025-11-16T15:28:04.404" v="277" actId="14100"/>
          <ac:spMkLst>
            <pc:docMk/>
            <pc:sldMk cId="0" sldId="258"/>
            <ac:spMk id="7" creationId="{00000000-0000-0000-0000-000000000000}"/>
          </ac:spMkLst>
        </pc:spChg>
        <pc:spChg chg="mod">
          <ac:chgData name="Sahab AL-amri" userId="7e8c49d6b92b895b" providerId="LiveId" clId="{E866BA78-C217-496F-A63F-705B47D766DA}" dt="2025-11-16T15:28:25.342" v="280" actId="14100"/>
          <ac:spMkLst>
            <pc:docMk/>
            <pc:sldMk cId="0" sldId="258"/>
            <ac:spMk id="8" creationId="{00000000-0000-0000-0000-000000000000}"/>
          </ac:spMkLst>
        </pc:spChg>
        <pc:spChg chg="mod">
          <ac:chgData name="Sahab AL-amri" userId="7e8c49d6b92b895b" providerId="LiveId" clId="{E866BA78-C217-496F-A63F-705B47D766DA}" dt="2025-11-16T15:23:35.035" v="257" actId="14100"/>
          <ac:spMkLst>
            <pc:docMk/>
            <pc:sldMk cId="0" sldId="258"/>
            <ac:spMk id="9" creationId="{00000000-0000-0000-0000-000000000000}"/>
          </ac:spMkLst>
        </pc:spChg>
        <pc:spChg chg="mod">
          <ac:chgData name="Sahab AL-amri" userId="7e8c49d6b92b895b" providerId="LiveId" clId="{E866BA78-C217-496F-A63F-705B47D766DA}" dt="2025-11-16T15:26:53.794" v="268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ahab AL-amri" userId="7e8c49d6b92b895b" providerId="LiveId" clId="{E866BA78-C217-496F-A63F-705B47D766DA}" dt="2025-11-16T15:28:19.898" v="278" actId="14100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15:27:06.140" v="269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Sahab AL-amri" userId="7e8c49d6b92b895b" providerId="LiveId" clId="{E866BA78-C217-496F-A63F-705B47D766DA}" dt="2025-11-16T15:30:56.994" v="287" actId="14100"/>
          <ac:spMkLst>
            <pc:docMk/>
            <pc:sldMk cId="0" sldId="258"/>
            <ac:spMk id="15" creationId="{00000000-0000-0000-0000-000000000000}"/>
          </ac:spMkLst>
        </pc:spChg>
        <pc:spChg chg="mod">
          <ac:chgData name="Sahab AL-amri" userId="7e8c49d6b92b895b" providerId="LiveId" clId="{E866BA78-C217-496F-A63F-705B47D766DA}" dt="2025-11-16T15:39:57.434" v="402" actId="20577"/>
          <ac:spMkLst>
            <pc:docMk/>
            <pc:sldMk cId="0" sldId="258"/>
            <ac:spMk id="16" creationId="{00000000-0000-0000-0000-000000000000}"/>
          </ac:spMkLst>
        </pc:spChg>
        <pc:spChg chg="add del">
          <ac:chgData name="Sahab AL-amri" userId="7e8c49d6b92b895b" providerId="LiveId" clId="{E866BA78-C217-496F-A63F-705B47D766DA}" dt="2025-11-16T10:40:44.752" v="51" actId="22"/>
          <ac:spMkLst>
            <pc:docMk/>
            <pc:sldMk cId="0" sldId="258"/>
            <ac:spMk id="18" creationId="{C4AC2517-DF56-7100-6819-F54F1C71233F}"/>
          </ac:spMkLst>
        </pc:spChg>
      </pc:sldChg>
      <pc:sldChg chg="modSp mod">
        <pc:chgData name="Sahab AL-amri" userId="7e8c49d6b92b895b" providerId="LiveId" clId="{E866BA78-C217-496F-A63F-705B47D766DA}" dt="2025-11-16T07:46:38.464" v="2" actId="14100"/>
        <pc:sldMkLst>
          <pc:docMk/>
          <pc:sldMk cId="0" sldId="261"/>
        </pc:sldMkLst>
        <pc:spChg chg="mod">
          <ac:chgData name="Sahab AL-amri" userId="7e8c49d6b92b895b" providerId="LiveId" clId="{E866BA78-C217-496F-A63F-705B47D766DA}" dt="2025-11-16T07:46:31.840" v="0" actId="14100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6:38.464" v="2" actId="14100"/>
          <ac:spMkLst>
            <pc:docMk/>
            <pc:sldMk cId="0" sldId="261"/>
            <ac:spMk id="14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6:35.274" v="1" actId="14100"/>
          <ac:spMkLst>
            <pc:docMk/>
            <pc:sldMk cId="0" sldId="261"/>
            <ac:spMk id="15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6:44.773" v="3" actId="14100"/>
        <pc:sldMkLst>
          <pc:docMk/>
          <pc:sldMk cId="0" sldId="262"/>
        </pc:sldMkLst>
        <pc:spChg chg="mod">
          <ac:chgData name="Sahab AL-amri" userId="7e8c49d6b92b895b" providerId="LiveId" clId="{E866BA78-C217-496F-A63F-705B47D766DA}" dt="2025-11-16T07:46:44.773" v="3" actId="14100"/>
          <ac:spMkLst>
            <pc:docMk/>
            <pc:sldMk cId="0" sldId="262"/>
            <ac:spMk id="13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6:49.911" v="4" actId="14100"/>
        <pc:sldMkLst>
          <pc:docMk/>
          <pc:sldMk cId="0" sldId="263"/>
        </pc:sldMkLst>
        <pc:spChg chg="mod">
          <ac:chgData name="Sahab AL-amri" userId="7e8c49d6b92b895b" providerId="LiveId" clId="{E866BA78-C217-496F-A63F-705B47D766DA}" dt="2025-11-16T07:46:49.911" v="4" actId="14100"/>
          <ac:spMkLst>
            <pc:docMk/>
            <pc:sldMk cId="0" sldId="263"/>
            <ac:spMk id="13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6:57.951" v="6" actId="14100"/>
        <pc:sldMkLst>
          <pc:docMk/>
          <pc:sldMk cId="0" sldId="264"/>
        </pc:sldMkLst>
        <pc:spChg chg="mod">
          <ac:chgData name="Sahab AL-amri" userId="7e8c49d6b92b895b" providerId="LiveId" clId="{E866BA78-C217-496F-A63F-705B47D766DA}" dt="2025-11-16T07:46:55.066" v="5" actId="14100"/>
          <ac:spMkLst>
            <pc:docMk/>
            <pc:sldMk cId="0" sldId="264"/>
            <ac:spMk id="12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6:57.951" v="6" actId="14100"/>
          <ac:spMkLst>
            <pc:docMk/>
            <pc:sldMk cId="0" sldId="264"/>
            <ac:spMk id="13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7:15.707" v="9" actId="1076"/>
        <pc:sldMkLst>
          <pc:docMk/>
          <pc:sldMk cId="0" sldId="265"/>
        </pc:sldMkLst>
        <pc:spChg chg="mod">
          <ac:chgData name="Sahab AL-amri" userId="7e8c49d6b92b895b" providerId="LiveId" clId="{E866BA78-C217-496F-A63F-705B47D766DA}" dt="2025-11-16T07:47:15.707" v="9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7:08.855" v="8" actId="14100"/>
          <ac:spMkLst>
            <pc:docMk/>
            <pc:sldMk cId="0" sldId="265"/>
            <ac:spMk id="13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7:05.200" v="7" actId="14100"/>
          <ac:spMkLst>
            <pc:docMk/>
            <pc:sldMk cId="0" sldId="265"/>
            <ac:spMk id="14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7:52.219" v="11" actId="14100"/>
        <pc:sldMkLst>
          <pc:docMk/>
          <pc:sldMk cId="0" sldId="267"/>
        </pc:sldMkLst>
        <pc:spChg chg="mod">
          <ac:chgData name="Sahab AL-amri" userId="7e8c49d6b92b895b" providerId="LiveId" clId="{E866BA78-C217-496F-A63F-705B47D766DA}" dt="2025-11-16T07:47:31.522" v="10" actId="14100"/>
          <ac:spMkLst>
            <pc:docMk/>
            <pc:sldMk cId="0" sldId="267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7:52.219" v="11" actId="14100"/>
          <ac:spMkLst>
            <pc:docMk/>
            <pc:sldMk cId="0" sldId="267"/>
            <ac:spMk id="12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8:06.148" v="13" actId="14100"/>
        <pc:sldMkLst>
          <pc:docMk/>
          <pc:sldMk cId="0" sldId="268"/>
        </pc:sldMkLst>
        <pc:spChg chg="mod">
          <ac:chgData name="Sahab AL-amri" userId="7e8c49d6b92b895b" providerId="LiveId" clId="{E866BA78-C217-496F-A63F-705B47D766DA}" dt="2025-11-16T07:48:02.378" v="12" actId="14100"/>
          <ac:spMkLst>
            <pc:docMk/>
            <pc:sldMk cId="0" sldId="268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8:06.148" v="13" actId="14100"/>
          <ac:spMkLst>
            <pc:docMk/>
            <pc:sldMk cId="0" sldId="268"/>
            <ac:spMk id="12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8:20.870" v="15" actId="14100"/>
        <pc:sldMkLst>
          <pc:docMk/>
          <pc:sldMk cId="0" sldId="269"/>
        </pc:sldMkLst>
        <pc:spChg chg="mod">
          <ac:chgData name="Sahab AL-amri" userId="7e8c49d6b92b895b" providerId="LiveId" clId="{E866BA78-C217-496F-A63F-705B47D766DA}" dt="2025-11-16T07:48:13.668" v="14" actId="14100"/>
          <ac:spMkLst>
            <pc:docMk/>
            <pc:sldMk cId="0" sldId="269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8:20.870" v="15" actId="14100"/>
          <ac:spMkLst>
            <pc:docMk/>
            <pc:sldMk cId="0" sldId="269"/>
            <ac:spMk id="12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8:39.787" v="19" actId="14100"/>
        <pc:sldMkLst>
          <pc:docMk/>
          <pc:sldMk cId="0" sldId="270"/>
        </pc:sldMkLst>
        <pc:spChg chg="mod">
          <ac:chgData name="Sahab AL-amri" userId="7e8c49d6b92b895b" providerId="LiveId" clId="{E866BA78-C217-496F-A63F-705B47D766DA}" dt="2025-11-16T07:48:29.310" v="17" actId="14100"/>
          <ac:spMkLst>
            <pc:docMk/>
            <pc:sldMk cId="0" sldId="270"/>
            <ac:spMk id="15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8:26.920" v="16" actId="14100"/>
          <ac:spMkLst>
            <pc:docMk/>
            <pc:sldMk cId="0" sldId="270"/>
            <ac:spMk id="16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8:33.286" v="18" actId="14100"/>
          <ac:spMkLst>
            <pc:docMk/>
            <pc:sldMk cId="0" sldId="270"/>
            <ac:spMk id="17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8:39.787" v="19" actId="14100"/>
          <ac:spMkLst>
            <pc:docMk/>
            <pc:sldMk cId="0" sldId="270"/>
            <ac:spMk id="18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8:50.945" v="21" actId="14100"/>
        <pc:sldMkLst>
          <pc:docMk/>
          <pc:sldMk cId="0" sldId="271"/>
        </pc:sldMkLst>
        <pc:spChg chg="mod">
          <ac:chgData name="Sahab AL-amri" userId="7e8c49d6b92b895b" providerId="LiveId" clId="{E866BA78-C217-496F-A63F-705B47D766DA}" dt="2025-11-16T07:48:48.273" v="20" actId="14100"/>
          <ac:spMkLst>
            <pc:docMk/>
            <pc:sldMk cId="0" sldId="271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8:50.945" v="21" actId="14100"/>
          <ac:spMkLst>
            <pc:docMk/>
            <pc:sldMk cId="0" sldId="271"/>
            <ac:spMk id="12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8:58.525" v="23" actId="14100"/>
        <pc:sldMkLst>
          <pc:docMk/>
          <pc:sldMk cId="0" sldId="272"/>
        </pc:sldMkLst>
        <pc:spChg chg="mod">
          <ac:chgData name="Sahab AL-amri" userId="7e8c49d6b92b895b" providerId="LiveId" clId="{E866BA78-C217-496F-A63F-705B47D766DA}" dt="2025-11-16T07:48:56.290" v="22" actId="14100"/>
          <ac:spMkLst>
            <pc:docMk/>
            <pc:sldMk cId="0" sldId="272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8:58.525" v="23" actId="14100"/>
          <ac:spMkLst>
            <pc:docMk/>
            <pc:sldMk cId="0" sldId="272"/>
            <ac:spMk id="12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9:06.676" v="25" actId="14100"/>
        <pc:sldMkLst>
          <pc:docMk/>
          <pc:sldMk cId="0" sldId="273"/>
        </pc:sldMkLst>
        <pc:spChg chg="mod">
          <ac:chgData name="Sahab AL-amri" userId="7e8c49d6b92b895b" providerId="LiveId" clId="{E866BA78-C217-496F-A63F-705B47D766DA}" dt="2025-11-16T07:49:04.314" v="24" actId="14100"/>
          <ac:spMkLst>
            <pc:docMk/>
            <pc:sldMk cId="0" sldId="273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9:06.676" v="25" actId="14100"/>
          <ac:spMkLst>
            <pc:docMk/>
            <pc:sldMk cId="0" sldId="273"/>
            <ac:spMk id="12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49:33.903" v="34" actId="1035"/>
        <pc:sldMkLst>
          <pc:docMk/>
          <pc:sldMk cId="0" sldId="274"/>
        </pc:sldMkLst>
        <pc:spChg chg="mod">
          <ac:chgData name="Sahab AL-amri" userId="7e8c49d6b92b895b" providerId="LiveId" clId="{E866BA78-C217-496F-A63F-705B47D766DA}" dt="2025-11-16T07:49:15.188" v="27" actId="14100"/>
          <ac:spMkLst>
            <pc:docMk/>
            <pc:sldMk cId="0" sldId="274"/>
            <ac:spMk id="15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9:12.769" v="26" actId="14100"/>
          <ac:spMkLst>
            <pc:docMk/>
            <pc:sldMk cId="0" sldId="274"/>
            <ac:spMk id="16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9:33.903" v="34" actId="1035"/>
          <ac:spMkLst>
            <pc:docMk/>
            <pc:sldMk cId="0" sldId="274"/>
            <ac:spMk id="17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49:24.850" v="33" actId="1038"/>
          <ac:spMkLst>
            <pc:docMk/>
            <pc:sldMk cId="0" sldId="274"/>
            <ac:spMk id="18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50:15.165" v="37" actId="14100"/>
        <pc:sldMkLst>
          <pc:docMk/>
          <pc:sldMk cId="0" sldId="275"/>
        </pc:sldMkLst>
        <pc:spChg chg="mod">
          <ac:chgData name="Sahab AL-amri" userId="7e8c49d6b92b895b" providerId="LiveId" clId="{E866BA78-C217-496F-A63F-705B47D766DA}" dt="2025-11-16T07:50:01.970" v="35" actId="14100"/>
          <ac:spMkLst>
            <pc:docMk/>
            <pc:sldMk cId="0" sldId="275"/>
            <ac:spMk id="14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50:05.743" v="36" actId="14100"/>
          <ac:spMkLst>
            <pc:docMk/>
            <pc:sldMk cId="0" sldId="275"/>
            <ac:spMk id="17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50:15.165" v="37" actId="14100"/>
          <ac:spMkLst>
            <pc:docMk/>
            <pc:sldMk cId="0" sldId="275"/>
            <ac:spMk id="18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50:21.890" v="38" actId="14100"/>
        <pc:sldMkLst>
          <pc:docMk/>
          <pc:sldMk cId="0" sldId="276"/>
        </pc:sldMkLst>
        <pc:spChg chg="mod">
          <ac:chgData name="Sahab AL-amri" userId="7e8c49d6b92b895b" providerId="LiveId" clId="{E866BA78-C217-496F-A63F-705B47D766DA}" dt="2025-11-16T07:50:21.890" v="38" actId="14100"/>
          <ac:spMkLst>
            <pc:docMk/>
            <pc:sldMk cId="0" sldId="276"/>
            <ac:spMk id="11" creationId="{00000000-0000-0000-0000-000000000000}"/>
          </ac:spMkLst>
        </pc:spChg>
      </pc:sldChg>
      <pc:sldChg chg="modSp del mod">
        <pc:chgData name="Sahab AL-amri" userId="7e8c49d6b92b895b" providerId="LiveId" clId="{E866BA78-C217-496F-A63F-705B47D766DA}" dt="2025-11-16T11:52:22.227" v="52" actId="2696"/>
        <pc:sldMkLst>
          <pc:docMk/>
          <pc:sldMk cId="0" sldId="277"/>
        </pc:sldMkLst>
        <pc:spChg chg="mod">
          <ac:chgData name="Sahab AL-amri" userId="7e8c49d6b92b895b" providerId="LiveId" clId="{E866BA78-C217-496F-A63F-705B47D766DA}" dt="2025-11-16T07:50:28.411" v="39" actId="14100"/>
          <ac:spMkLst>
            <pc:docMk/>
            <pc:sldMk cId="0" sldId="277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50:31.205" v="40" actId="14100"/>
          <ac:spMkLst>
            <pc:docMk/>
            <pc:sldMk cId="0" sldId="277"/>
            <ac:spMk id="12" creationId="{00000000-0000-0000-0000-000000000000}"/>
          </ac:spMkLst>
        </pc:spChg>
      </pc:sldChg>
      <pc:sldChg chg="modSp del mod">
        <pc:chgData name="Sahab AL-amri" userId="7e8c49d6b92b895b" providerId="LiveId" clId="{E866BA78-C217-496F-A63F-705B47D766DA}" dt="2025-11-16T11:58:07.257" v="53" actId="2696"/>
        <pc:sldMkLst>
          <pc:docMk/>
          <pc:sldMk cId="0" sldId="278"/>
        </pc:sldMkLst>
        <pc:spChg chg="mod">
          <ac:chgData name="Sahab AL-amri" userId="7e8c49d6b92b895b" providerId="LiveId" clId="{E866BA78-C217-496F-A63F-705B47D766DA}" dt="2025-11-16T07:50:38.785" v="41" actId="14100"/>
          <ac:spMkLst>
            <pc:docMk/>
            <pc:sldMk cId="0" sldId="278"/>
            <ac:spMk id="11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50:41.478" v="42" actId="14100"/>
          <ac:spMkLst>
            <pc:docMk/>
            <pc:sldMk cId="0" sldId="278"/>
            <ac:spMk id="12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50:46.751" v="43" actId="14100"/>
        <pc:sldMkLst>
          <pc:docMk/>
          <pc:sldMk cId="0" sldId="279"/>
        </pc:sldMkLst>
        <pc:spChg chg="mod">
          <ac:chgData name="Sahab AL-amri" userId="7e8c49d6b92b895b" providerId="LiveId" clId="{E866BA78-C217-496F-A63F-705B47D766DA}" dt="2025-11-16T07:50:46.751" v="43" actId="14100"/>
          <ac:spMkLst>
            <pc:docMk/>
            <pc:sldMk cId="0" sldId="279"/>
            <ac:spMk id="11" creationId="{00000000-0000-0000-0000-000000000000}"/>
          </ac:spMkLst>
        </pc:spChg>
      </pc:sldChg>
      <pc:sldChg chg="modSp mod">
        <pc:chgData name="Sahab AL-amri" userId="7e8c49d6b92b895b" providerId="LiveId" clId="{E866BA78-C217-496F-A63F-705B47D766DA}" dt="2025-11-16T07:51:05.747" v="49" actId="1076"/>
        <pc:sldMkLst>
          <pc:docMk/>
          <pc:sldMk cId="0" sldId="280"/>
        </pc:sldMkLst>
        <pc:spChg chg="mod">
          <ac:chgData name="Sahab AL-amri" userId="7e8c49d6b92b895b" providerId="LiveId" clId="{E866BA78-C217-496F-A63F-705B47D766DA}" dt="2025-11-16T07:51:05.747" v="49" actId="1076"/>
          <ac:spMkLst>
            <pc:docMk/>
            <pc:sldMk cId="0" sldId="280"/>
            <ac:spMk id="9" creationId="{00000000-0000-0000-0000-000000000000}"/>
          </ac:spMkLst>
        </pc:spChg>
        <pc:spChg chg="mod">
          <ac:chgData name="Sahab AL-amri" userId="7e8c49d6b92b895b" providerId="LiveId" clId="{E866BA78-C217-496F-A63F-705B47D766DA}" dt="2025-11-16T07:51:01.656" v="48" actId="1035"/>
          <ac:spMkLst>
            <pc:docMk/>
            <pc:sldMk cId="0" sldId="280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6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90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92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94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9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96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7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5" Type="http://schemas.openxmlformats.org/officeDocument/2006/relationships/image" Target="../media/image98.pn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02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1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04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10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06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10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7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5" Type="http://schemas.openxmlformats.org/officeDocument/2006/relationships/image" Target="../media/image110.pn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Relationship Id="rId1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15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114.png"/><Relationship Id="rId2" Type="http://schemas.openxmlformats.org/officeDocument/2006/relationships/image" Target="../media/image7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5" Type="http://schemas.openxmlformats.org/officeDocument/2006/relationships/image" Target="../media/image117.pn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Relationship Id="rId1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20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1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23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1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1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6.png"/><Relationship Id="rId17" Type="http://schemas.openxmlformats.org/officeDocument/2006/relationships/image" Target="../media/image126.svg"/><Relationship Id="rId2" Type="http://schemas.openxmlformats.org/officeDocument/2006/relationships/image" Target="../media/image32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5.svg"/><Relationship Id="rId5" Type="http://schemas.openxmlformats.org/officeDocument/2006/relationships/image" Target="../media/image35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8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14.svg"/><Relationship Id="rId15" Type="http://schemas.openxmlformats.org/officeDocument/2006/relationships/image" Target="../media/image59.svg"/><Relationship Id="rId10" Type="http://schemas.openxmlformats.org/officeDocument/2006/relationships/image" Target="../media/image54.png"/><Relationship Id="rId4" Type="http://schemas.openxmlformats.org/officeDocument/2006/relationships/image" Target="../media/image13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6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14.svg"/><Relationship Id="rId10" Type="http://schemas.openxmlformats.org/officeDocument/2006/relationships/image" Target="../media/image64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6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8.png"/><Relationship Id="rId5" Type="http://schemas.openxmlformats.org/officeDocument/2006/relationships/image" Target="../media/image14.svg"/><Relationship Id="rId10" Type="http://schemas.openxmlformats.org/officeDocument/2006/relationships/image" Target="../media/image67.jpeg"/><Relationship Id="rId4" Type="http://schemas.openxmlformats.org/officeDocument/2006/relationships/image" Target="../media/image13.png"/><Relationship Id="rId9" Type="http://schemas.openxmlformats.org/officeDocument/2006/relationships/image" Target="../media/image6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3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Relationship Id="rId1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7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0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3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5" Type="http://schemas.openxmlformats.org/officeDocument/2006/relationships/image" Target="../media/image14.sv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3.svg"/><Relationship Id="rId1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00847">
            <a:off x="4346739" y="1837725"/>
            <a:ext cx="6747094" cy="6308533"/>
          </a:xfrm>
          <a:custGeom>
            <a:avLst/>
            <a:gdLst/>
            <a:ahLst/>
            <a:cxnLst/>
            <a:rect l="l" t="t" r="r" b="b"/>
            <a:pathLst>
              <a:path w="6747094" h="6308533">
                <a:moveTo>
                  <a:pt x="0" y="0"/>
                </a:moveTo>
                <a:lnTo>
                  <a:pt x="6747094" y="0"/>
                </a:lnTo>
                <a:lnTo>
                  <a:pt x="6747094" y="6308533"/>
                </a:lnTo>
                <a:lnTo>
                  <a:pt x="0" y="6308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761700">
            <a:off x="-2724244" y="916621"/>
            <a:ext cx="4347442" cy="2782363"/>
          </a:xfrm>
          <a:custGeom>
            <a:avLst/>
            <a:gdLst/>
            <a:ahLst/>
            <a:cxnLst/>
            <a:rect l="l" t="t" r="r" b="b"/>
            <a:pathLst>
              <a:path w="4347442" h="2782363">
                <a:moveTo>
                  <a:pt x="0" y="0"/>
                </a:moveTo>
                <a:lnTo>
                  <a:pt x="4347442" y="0"/>
                </a:lnTo>
                <a:lnTo>
                  <a:pt x="4347442" y="2782363"/>
                </a:lnTo>
                <a:lnTo>
                  <a:pt x="0" y="278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20578" y="1298642"/>
            <a:ext cx="351026" cy="351026"/>
          </a:xfrm>
          <a:custGeom>
            <a:avLst/>
            <a:gdLst/>
            <a:ahLst/>
            <a:cxnLst/>
            <a:rect l="l" t="t" r="r" b="b"/>
            <a:pathLst>
              <a:path w="351026" h="351026">
                <a:moveTo>
                  <a:pt x="0" y="0"/>
                </a:moveTo>
                <a:lnTo>
                  <a:pt x="351027" y="0"/>
                </a:lnTo>
                <a:lnTo>
                  <a:pt x="351027" y="351026"/>
                </a:lnTo>
                <a:lnTo>
                  <a:pt x="0" y="35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646467">
            <a:off x="16580093" y="3733269"/>
            <a:ext cx="4347442" cy="2782363"/>
          </a:xfrm>
          <a:custGeom>
            <a:avLst/>
            <a:gdLst/>
            <a:ahLst/>
            <a:cxnLst/>
            <a:rect l="l" t="t" r="r" b="b"/>
            <a:pathLst>
              <a:path w="4347442" h="2782363">
                <a:moveTo>
                  <a:pt x="0" y="0"/>
                </a:moveTo>
                <a:lnTo>
                  <a:pt x="4347442" y="0"/>
                </a:lnTo>
                <a:lnTo>
                  <a:pt x="4347442" y="2782362"/>
                </a:lnTo>
                <a:lnTo>
                  <a:pt x="0" y="2782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269236" y="8207640"/>
            <a:ext cx="4000837" cy="735154"/>
          </a:xfrm>
          <a:custGeom>
            <a:avLst/>
            <a:gdLst/>
            <a:ahLst/>
            <a:cxnLst/>
            <a:rect l="l" t="t" r="r" b="b"/>
            <a:pathLst>
              <a:path w="4000837" h="735154">
                <a:moveTo>
                  <a:pt x="0" y="0"/>
                </a:moveTo>
                <a:lnTo>
                  <a:pt x="4000837" y="0"/>
                </a:lnTo>
                <a:lnTo>
                  <a:pt x="4000837" y="735154"/>
                </a:lnTo>
                <a:lnTo>
                  <a:pt x="0" y="7351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6365" y="5584761"/>
            <a:ext cx="564886" cy="564886"/>
          </a:xfrm>
          <a:custGeom>
            <a:avLst/>
            <a:gdLst/>
            <a:ahLst/>
            <a:cxnLst/>
            <a:rect l="l" t="t" r="r" b="b"/>
            <a:pathLst>
              <a:path w="564886" h="564886">
                <a:moveTo>
                  <a:pt x="0" y="0"/>
                </a:moveTo>
                <a:lnTo>
                  <a:pt x="564885" y="0"/>
                </a:lnTo>
                <a:lnTo>
                  <a:pt x="564885" y="564885"/>
                </a:lnTo>
                <a:lnTo>
                  <a:pt x="0" y="564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841555" y="1814020"/>
            <a:ext cx="564886" cy="564886"/>
          </a:xfrm>
          <a:custGeom>
            <a:avLst/>
            <a:gdLst/>
            <a:ahLst/>
            <a:cxnLst/>
            <a:rect l="l" t="t" r="r" b="b"/>
            <a:pathLst>
              <a:path w="564886" h="564886">
                <a:moveTo>
                  <a:pt x="0" y="0"/>
                </a:moveTo>
                <a:lnTo>
                  <a:pt x="564886" y="0"/>
                </a:lnTo>
                <a:lnTo>
                  <a:pt x="564886" y="564885"/>
                </a:lnTo>
                <a:lnTo>
                  <a:pt x="0" y="564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400" y="9548171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3"/>
                </a:lnTo>
                <a:lnTo>
                  <a:pt x="0" y="6208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047087" y="9548171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3"/>
                </a:lnTo>
                <a:lnTo>
                  <a:pt x="0" y="6208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196446" y="9548171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3"/>
                </a:lnTo>
                <a:lnTo>
                  <a:pt x="0" y="6208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176231" y="6882422"/>
            <a:ext cx="3111769" cy="2665749"/>
          </a:xfrm>
          <a:custGeom>
            <a:avLst/>
            <a:gdLst/>
            <a:ahLst/>
            <a:cxnLst/>
            <a:rect l="l" t="t" r="r" b="b"/>
            <a:pathLst>
              <a:path w="3111769" h="2665749">
                <a:moveTo>
                  <a:pt x="0" y="0"/>
                </a:moveTo>
                <a:lnTo>
                  <a:pt x="3111769" y="0"/>
                </a:lnTo>
                <a:lnTo>
                  <a:pt x="3111769" y="2665749"/>
                </a:lnTo>
                <a:lnTo>
                  <a:pt x="0" y="26657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681749">
            <a:off x="16140992" y="5540362"/>
            <a:ext cx="1537107" cy="879994"/>
          </a:xfrm>
          <a:custGeom>
            <a:avLst/>
            <a:gdLst/>
            <a:ahLst/>
            <a:cxnLst/>
            <a:rect l="l" t="t" r="r" b="b"/>
            <a:pathLst>
              <a:path w="1537107" h="879994">
                <a:moveTo>
                  <a:pt x="0" y="0"/>
                </a:moveTo>
                <a:lnTo>
                  <a:pt x="1537107" y="0"/>
                </a:lnTo>
                <a:lnTo>
                  <a:pt x="1537107" y="879994"/>
                </a:lnTo>
                <a:lnTo>
                  <a:pt x="0" y="8799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919283" y="2598618"/>
            <a:ext cx="2573090" cy="2196775"/>
          </a:xfrm>
          <a:custGeom>
            <a:avLst/>
            <a:gdLst/>
            <a:ahLst/>
            <a:cxnLst/>
            <a:rect l="l" t="t" r="r" b="b"/>
            <a:pathLst>
              <a:path w="2573090" h="2196775">
                <a:moveTo>
                  <a:pt x="0" y="0"/>
                </a:moveTo>
                <a:lnTo>
                  <a:pt x="2573089" y="0"/>
                </a:lnTo>
                <a:lnTo>
                  <a:pt x="2573089" y="2196775"/>
                </a:lnTo>
                <a:lnTo>
                  <a:pt x="0" y="219677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134849" y="4909886"/>
            <a:ext cx="3731546" cy="3297753"/>
          </a:xfrm>
          <a:custGeom>
            <a:avLst/>
            <a:gdLst/>
            <a:ahLst/>
            <a:cxnLst/>
            <a:rect l="l" t="t" r="r" b="b"/>
            <a:pathLst>
              <a:path w="3731546" h="3297753">
                <a:moveTo>
                  <a:pt x="0" y="0"/>
                </a:moveTo>
                <a:lnTo>
                  <a:pt x="3731546" y="0"/>
                </a:lnTo>
                <a:lnTo>
                  <a:pt x="3731546" y="3297754"/>
                </a:lnTo>
                <a:lnTo>
                  <a:pt x="0" y="329775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4264902">
            <a:off x="-352328" y="3724305"/>
            <a:ext cx="1285263" cy="1372611"/>
          </a:xfrm>
          <a:custGeom>
            <a:avLst/>
            <a:gdLst/>
            <a:ahLst/>
            <a:cxnLst/>
            <a:rect l="l" t="t" r="r" b="b"/>
            <a:pathLst>
              <a:path w="1285263" h="1372611">
                <a:moveTo>
                  <a:pt x="0" y="0"/>
                </a:moveTo>
                <a:lnTo>
                  <a:pt x="1285263" y="0"/>
                </a:lnTo>
                <a:lnTo>
                  <a:pt x="1285263" y="1372611"/>
                </a:lnTo>
                <a:lnTo>
                  <a:pt x="0" y="137261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722502" y="245305"/>
            <a:ext cx="7234749" cy="2260859"/>
          </a:xfrm>
          <a:custGeom>
            <a:avLst/>
            <a:gdLst/>
            <a:ahLst/>
            <a:cxnLst/>
            <a:rect l="l" t="t" r="r" b="b"/>
            <a:pathLst>
              <a:path w="7234749" h="2260859">
                <a:moveTo>
                  <a:pt x="0" y="0"/>
                </a:moveTo>
                <a:lnTo>
                  <a:pt x="7234750" y="0"/>
                </a:lnTo>
                <a:lnTo>
                  <a:pt x="7234750" y="2260860"/>
                </a:lnTo>
                <a:lnTo>
                  <a:pt x="0" y="226086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2700000">
            <a:off x="16761078" y="359295"/>
            <a:ext cx="2380296" cy="2064907"/>
          </a:xfrm>
          <a:custGeom>
            <a:avLst/>
            <a:gdLst/>
            <a:ahLst/>
            <a:cxnLst/>
            <a:rect l="l" t="t" r="r" b="b"/>
            <a:pathLst>
              <a:path w="2380296" h="2064907">
                <a:moveTo>
                  <a:pt x="0" y="0"/>
                </a:moveTo>
                <a:lnTo>
                  <a:pt x="2380296" y="0"/>
                </a:lnTo>
                <a:lnTo>
                  <a:pt x="2380296" y="2064906"/>
                </a:lnTo>
                <a:lnTo>
                  <a:pt x="0" y="206490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70212" y="343218"/>
            <a:ext cx="2585890" cy="2401645"/>
          </a:xfrm>
          <a:custGeom>
            <a:avLst/>
            <a:gdLst/>
            <a:ahLst/>
            <a:cxnLst/>
            <a:rect l="l" t="t" r="r" b="b"/>
            <a:pathLst>
              <a:path w="2585890" h="2401645">
                <a:moveTo>
                  <a:pt x="0" y="0"/>
                </a:moveTo>
                <a:lnTo>
                  <a:pt x="2585890" y="0"/>
                </a:lnTo>
                <a:lnTo>
                  <a:pt x="2585890" y="2401646"/>
                </a:lnTo>
                <a:lnTo>
                  <a:pt x="0" y="240164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746224" y="1190746"/>
            <a:ext cx="2296305" cy="2234113"/>
          </a:xfrm>
          <a:custGeom>
            <a:avLst/>
            <a:gdLst/>
            <a:ahLst/>
            <a:cxnLst/>
            <a:rect l="l" t="t" r="r" b="b"/>
            <a:pathLst>
              <a:path w="2296305" h="2234113">
                <a:moveTo>
                  <a:pt x="0" y="0"/>
                </a:moveTo>
                <a:lnTo>
                  <a:pt x="2296305" y="0"/>
                </a:lnTo>
                <a:lnTo>
                  <a:pt x="2296305" y="2234113"/>
                </a:lnTo>
                <a:lnTo>
                  <a:pt x="0" y="2234113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4967080" y="3077665"/>
            <a:ext cx="9504168" cy="216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9"/>
              </a:lnSpc>
            </a:pPr>
            <a:r>
              <a:rPr lang="en-US" sz="8027" spc="-337">
                <a:solidFill>
                  <a:srgbClr val="5354D1"/>
                </a:solidFill>
                <a:latin typeface="Lilita One"/>
                <a:ea typeface="Lilita One"/>
                <a:cs typeface="Lilita One"/>
                <a:sym typeface="Lilita One"/>
              </a:rPr>
              <a:t>University Event Tickets Booking System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22502" y="6007529"/>
            <a:ext cx="6174933" cy="254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</a:pPr>
            <a:r>
              <a:rPr lang="en-US" sz="2855" spc="-142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BY:</a:t>
            </a:r>
          </a:p>
          <a:p>
            <a:pPr algn="l">
              <a:lnSpc>
                <a:spcPts val="3998"/>
              </a:lnSpc>
            </a:pPr>
            <a:r>
              <a:rPr lang="en-US" sz="2855" spc="-142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Sahab Al-Amri</a:t>
            </a:r>
          </a:p>
          <a:p>
            <a:pPr algn="l">
              <a:lnSpc>
                <a:spcPts val="3998"/>
              </a:lnSpc>
            </a:pPr>
            <a:r>
              <a:rPr lang="en-US" sz="2855" spc="-142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Rahaf Faisal Saif Al-Rawas</a:t>
            </a:r>
          </a:p>
          <a:p>
            <a:pPr algn="l">
              <a:lnSpc>
                <a:spcPts val="3998"/>
              </a:lnSpc>
            </a:pPr>
            <a:r>
              <a:rPr lang="en-US" sz="2855" spc="-142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Bayan Al-Mardoof</a:t>
            </a:r>
          </a:p>
          <a:p>
            <a:pPr algn="l">
              <a:lnSpc>
                <a:spcPts val="4404"/>
              </a:lnSpc>
              <a:spcBef>
                <a:spcPct val="0"/>
              </a:spcBef>
            </a:pPr>
            <a:endParaRPr lang="en-US" sz="2855" spc="-142">
              <a:solidFill>
                <a:srgbClr val="251C75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81742" y="907882"/>
            <a:ext cx="7278089" cy="8805189"/>
          </a:xfrm>
          <a:custGeom>
            <a:avLst/>
            <a:gdLst/>
            <a:ahLst/>
            <a:cxnLst/>
            <a:rect l="l" t="t" r="r" b="b"/>
            <a:pathLst>
              <a:path w="7278089" h="8805189">
                <a:moveTo>
                  <a:pt x="0" y="0"/>
                </a:moveTo>
                <a:lnTo>
                  <a:pt x="7278089" y="0"/>
                </a:lnTo>
                <a:lnTo>
                  <a:pt x="7278089" y="8805188"/>
                </a:lnTo>
                <a:lnTo>
                  <a:pt x="0" y="8805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936520" y="738828"/>
            <a:ext cx="7285119" cy="3820607"/>
          </a:xfrm>
          <a:custGeom>
            <a:avLst/>
            <a:gdLst/>
            <a:ahLst/>
            <a:cxnLst/>
            <a:rect l="l" t="t" r="r" b="b"/>
            <a:pathLst>
              <a:path w="7285119" h="3820607">
                <a:moveTo>
                  <a:pt x="0" y="0"/>
                </a:moveTo>
                <a:lnTo>
                  <a:pt x="7285119" y="0"/>
                </a:lnTo>
                <a:lnTo>
                  <a:pt x="7285119" y="3820607"/>
                </a:lnTo>
                <a:lnTo>
                  <a:pt x="0" y="38206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687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051002" y="4499059"/>
            <a:ext cx="8145394" cy="5802877"/>
          </a:xfrm>
          <a:custGeom>
            <a:avLst/>
            <a:gdLst/>
            <a:ahLst/>
            <a:cxnLst/>
            <a:rect l="l" t="t" r="r" b="b"/>
            <a:pathLst>
              <a:path w="8145394" h="5802877">
                <a:moveTo>
                  <a:pt x="0" y="0"/>
                </a:moveTo>
                <a:lnTo>
                  <a:pt x="8145393" y="0"/>
                </a:lnTo>
                <a:lnTo>
                  <a:pt x="8145393" y="5802877"/>
                </a:lnTo>
                <a:lnTo>
                  <a:pt x="0" y="5802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8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95953" y="346421"/>
            <a:ext cx="291417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13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Ticket_Booking TABLE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36521" y="328618"/>
            <a:ext cx="5353522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-120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INSERT DATA INTO TABLE </a:t>
            </a:r>
            <a:r>
              <a:rPr lang="en-US" sz="2400" spc="-120" dirty="0" err="1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Ticket_Booking</a:t>
            </a:r>
            <a:r>
              <a:rPr lang="en-US" sz="2400" spc="-120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10127" y="385133"/>
            <a:ext cx="4565427" cy="38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spc="-110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This table links user + Event+ payment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730458" y="273230"/>
            <a:ext cx="13780496" cy="9594670"/>
          </a:xfrm>
          <a:custGeom>
            <a:avLst/>
            <a:gdLst/>
            <a:ahLst/>
            <a:cxnLst/>
            <a:rect l="l" t="t" r="r" b="b"/>
            <a:pathLst>
              <a:path w="13780496" h="9594670">
                <a:moveTo>
                  <a:pt x="0" y="0"/>
                </a:moveTo>
                <a:lnTo>
                  <a:pt x="13780496" y="0"/>
                </a:lnTo>
                <a:lnTo>
                  <a:pt x="13780496" y="9594670"/>
                </a:lnTo>
                <a:lnTo>
                  <a:pt x="0" y="9594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32726" y="522951"/>
            <a:ext cx="175931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-164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Physical Design 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70903" y="1724035"/>
            <a:ext cx="10360241" cy="2153533"/>
          </a:xfrm>
          <a:custGeom>
            <a:avLst/>
            <a:gdLst/>
            <a:ahLst/>
            <a:cxnLst/>
            <a:rect l="l" t="t" r="r" b="b"/>
            <a:pathLst>
              <a:path w="10360241" h="2153533">
                <a:moveTo>
                  <a:pt x="0" y="0"/>
                </a:moveTo>
                <a:lnTo>
                  <a:pt x="10360241" y="0"/>
                </a:lnTo>
                <a:lnTo>
                  <a:pt x="10360241" y="2153533"/>
                </a:lnTo>
                <a:lnTo>
                  <a:pt x="0" y="2153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46094" y="4203877"/>
            <a:ext cx="10009860" cy="5328188"/>
          </a:xfrm>
          <a:custGeom>
            <a:avLst/>
            <a:gdLst/>
            <a:ahLst/>
            <a:cxnLst/>
            <a:rect l="l" t="t" r="r" b="b"/>
            <a:pathLst>
              <a:path w="10009860" h="5328188">
                <a:moveTo>
                  <a:pt x="0" y="0"/>
                </a:moveTo>
                <a:lnTo>
                  <a:pt x="10009860" y="0"/>
                </a:lnTo>
                <a:lnTo>
                  <a:pt x="10009860" y="5328189"/>
                </a:lnTo>
                <a:lnTo>
                  <a:pt x="0" y="5328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70902" y="290858"/>
            <a:ext cx="2505697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0902" y="1029672"/>
            <a:ext cx="11649697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13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Displays the most recent 10 ticket bookings by ordering them from newest to oldest.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01987" y="1724035"/>
            <a:ext cx="10065210" cy="3507573"/>
          </a:xfrm>
          <a:custGeom>
            <a:avLst/>
            <a:gdLst/>
            <a:ahLst/>
            <a:cxnLst/>
            <a:rect l="l" t="t" r="r" b="b"/>
            <a:pathLst>
              <a:path w="10065210" h="3507573">
                <a:moveTo>
                  <a:pt x="0" y="0"/>
                </a:moveTo>
                <a:lnTo>
                  <a:pt x="10065210" y="0"/>
                </a:lnTo>
                <a:lnTo>
                  <a:pt x="10065210" y="3507573"/>
                </a:lnTo>
                <a:lnTo>
                  <a:pt x="0" y="35075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01987" y="5752323"/>
            <a:ext cx="6811347" cy="2377294"/>
          </a:xfrm>
          <a:custGeom>
            <a:avLst/>
            <a:gdLst/>
            <a:ahLst/>
            <a:cxnLst/>
            <a:rect l="l" t="t" r="r" b="b"/>
            <a:pathLst>
              <a:path w="6811347" h="2377294">
                <a:moveTo>
                  <a:pt x="0" y="0"/>
                </a:moveTo>
                <a:lnTo>
                  <a:pt x="6811347" y="0"/>
                </a:lnTo>
                <a:lnTo>
                  <a:pt x="6811347" y="2377293"/>
                </a:lnTo>
                <a:lnTo>
                  <a:pt x="0" y="23772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1987" y="290858"/>
            <a:ext cx="2202610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" y="981075"/>
            <a:ext cx="10250686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13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Counts how many bookings each user has made and returns the top user.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70903" y="1966917"/>
            <a:ext cx="7137872" cy="2963572"/>
          </a:xfrm>
          <a:custGeom>
            <a:avLst/>
            <a:gdLst/>
            <a:ahLst/>
            <a:cxnLst/>
            <a:rect l="l" t="t" r="r" b="b"/>
            <a:pathLst>
              <a:path w="7137872" h="2963572">
                <a:moveTo>
                  <a:pt x="0" y="0"/>
                </a:moveTo>
                <a:lnTo>
                  <a:pt x="7137873" y="0"/>
                </a:lnTo>
                <a:lnTo>
                  <a:pt x="7137873" y="2963573"/>
                </a:lnTo>
                <a:lnTo>
                  <a:pt x="0" y="29635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034008" y="2451756"/>
            <a:ext cx="6114262" cy="6376301"/>
          </a:xfrm>
          <a:custGeom>
            <a:avLst/>
            <a:gdLst/>
            <a:ahLst/>
            <a:cxnLst/>
            <a:rect l="l" t="t" r="r" b="b"/>
            <a:pathLst>
              <a:path w="6114262" h="6376301">
                <a:moveTo>
                  <a:pt x="0" y="0"/>
                </a:moveTo>
                <a:lnTo>
                  <a:pt x="6114262" y="0"/>
                </a:lnTo>
                <a:lnTo>
                  <a:pt x="6114262" y="6376301"/>
                </a:lnTo>
                <a:lnTo>
                  <a:pt x="0" y="6376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81000" y="290858"/>
            <a:ext cx="2323597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0903" y="1179604"/>
            <a:ext cx="8982697" cy="383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  <a:spcBef>
                <a:spcPct val="0"/>
              </a:spcBef>
            </a:pPr>
            <a:r>
              <a:rPr lang="en-US" sz="2218" spc="-11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Sums the quantity of confirmed bookings to find the most attended event.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33070" y="1382049"/>
            <a:ext cx="9803933" cy="2769181"/>
          </a:xfrm>
          <a:custGeom>
            <a:avLst/>
            <a:gdLst/>
            <a:ahLst/>
            <a:cxnLst/>
            <a:rect l="l" t="t" r="r" b="b"/>
            <a:pathLst>
              <a:path w="9803933" h="2769181">
                <a:moveTo>
                  <a:pt x="0" y="0"/>
                </a:moveTo>
                <a:lnTo>
                  <a:pt x="9803934" y="0"/>
                </a:lnTo>
                <a:lnTo>
                  <a:pt x="9803934" y="2769181"/>
                </a:lnTo>
                <a:lnTo>
                  <a:pt x="0" y="2769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07604" y="962380"/>
            <a:ext cx="8119170" cy="3608520"/>
          </a:xfrm>
          <a:custGeom>
            <a:avLst/>
            <a:gdLst/>
            <a:ahLst/>
            <a:cxnLst/>
            <a:rect l="l" t="t" r="r" b="b"/>
            <a:pathLst>
              <a:path w="8119170" h="3608520">
                <a:moveTo>
                  <a:pt x="0" y="0"/>
                </a:moveTo>
                <a:lnTo>
                  <a:pt x="8119170" y="0"/>
                </a:lnTo>
                <a:lnTo>
                  <a:pt x="8119170" y="3608520"/>
                </a:lnTo>
                <a:lnTo>
                  <a:pt x="0" y="36085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910172" y="4011372"/>
            <a:ext cx="3572464" cy="6275628"/>
          </a:xfrm>
          <a:custGeom>
            <a:avLst/>
            <a:gdLst/>
            <a:ahLst/>
            <a:cxnLst/>
            <a:rect l="l" t="t" r="r" b="b"/>
            <a:pathLst>
              <a:path w="3572464" h="6275628">
                <a:moveTo>
                  <a:pt x="0" y="0"/>
                </a:moveTo>
                <a:lnTo>
                  <a:pt x="3572464" y="0"/>
                </a:lnTo>
                <a:lnTo>
                  <a:pt x="3572464" y="6275628"/>
                </a:lnTo>
                <a:lnTo>
                  <a:pt x="0" y="62756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8400" y="4236955"/>
            <a:ext cx="5580558" cy="6078620"/>
          </a:xfrm>
          <a:custGeom>
            <a:avLst/>
            <a:gdLst/>
            <a:ahLst/>
            <a:cxnLst/>
            <a:rect l="l" t="t" r="r" b="b"/>
            <a:pathLst>
              <a:path w="5580558" h="6078620">
                <a:moveTo>
                  <a:pt x="0" y="0"/>
                </a:moveTo>
                <a:lnTo>
                  <a:pt x="5580557" y="0"/>
                </a:lnTo>
                <a:lnTo>
                  <a:pt x="5580557" y="6078620"/>
                </a:lnTo>
                <a:lnTo>
                  <a:pt x="0" y="60786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047087" y="5436954"/>
            <a:ext cx="7891535" cy="1367038"/>
          </a:xfrm>
          <a:custGeom>
            <a:avLst/>
            <a:gdLst/>
            <a:ahLst/>
            <a:cxnLst/>
            <a:rect l="l" t="t" r="r" b="b"/>
            <a:pathLst>
              <a:path w="7891535" h="1367038">
                <a:moveTo>
                  <a:pt x="0" y="0"/>
                </a:moveTo>
                <a:lnTo>
                  <a:pt x="7891535" y="0"/>
                </a:lnTo>
                <a:lnTo>
                  <a:pt x="7891535" y="1367038"/>
                </a:lnTo>
                <a:lnTo>
                  <a:pt x="0" y="13670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622741" y="7051642"/>
            <a:ext cx="4159237" cy="2366463"/>
          </a:xfrm>
          <a:custGeom>
            <a:avLst/>
            <a:gdLst/>
            <a:ahLst/>
            <a:cxnLst/>
            <a:rect l="l" t="t" r="r" b="b"/>
            <a:pathLst>
              <a:path w="4159237" h="2366463">
                <a:moveTo>
                  <a:pt x="0" y="0"/>
                </a:moveTo>
                <a:lnTo>
                  <a:pt x="4159238" y="0"/>
                </a:lnTo>
                <a:lnTo>
                  <a:pt x="4159238" y="2366462"/>
                </a:lnTo>
                <a:lnTo>
                  <a:pt x="0" y="23664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81000" y="290858"/>
            <a:ext cx="2323597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9601" y="840021"/>
            <a:ext cx="6870594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5"/>
              </a:lnSpc>
              <a:spcBef>
                <a:spcPct val="0"/>
              </a:spcBef>
            </a:pPr>
            <a:r>
              <a:rPr lang="en-US" sz="2018" spc="-10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Shows potential income assuming all booked tickets were paid.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15600" y="482459"/>
            <a:ext cx="6493517" cy="34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5"/>
              </a:lnSpc>
              <a:spcBef>
                <a:spcPct val="0"/>
              </a:spcBef>
            </a:pPr>
            <a:r>
              <a:rPr lang="en-US" sz="2018" spc="-10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Sums only completed payments to calculate real income.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77000" y="4954821"/>
            <a:ext cx="5789223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5"/>
              </a:lnSpc>
              <a:spcBef>
                <a:spcPct val="0"/>
              </a:spcBef>
            </a:pPr>
            <a:r>
              <a:rPr lang="en-US" sz="2018" spc="-10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Helps understand distribution of booking outcomes.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33070" y="2018607"/>
            <a:ext cx="9088902" cy="4082486"/>
          </a:xfrm>
          <a:custGeom>
            <a:avLst/>
            <a:gdLst/>
            <a:ahLst/>
            <a:cxnLst/>
            <a:rect l="l" t="t" r="r" b="b"/>
            <a:pathLst>
              <a:path w="9088902" h="4082486">
                <a:moveTo>
                  <a:pt x="0" y="0"/>
                </a:moveTo>
                <a:lnTo>
                  <a:pt x="9088902" y="0"/>
                </a:lnTo>
                <a:lnTo>
                  <a:pt x="9088902" y="4082486"/>
                </a:lnTo>
                <a:lnTo>
                  <a:pt x="0" y="4082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632559" y="1514485"/>
            <a:ext cx="5223286" cy="5335443"/>
          </a:xfrm>
          <a:custGeom>
            <a:avLst/>
            <a:gdLst/>
            <a:ahLst/>
            <a:cxnLst/>
            <a:rect l="l" t="t" r="r" b="b"/>
            <a:pathLst>
              <a:path w="5223286" h="5335443">
                <a:moveTo>
                  <a:pt x="0" y="0"/>
                </a:moveTo>
                <a:lnTo>
                  <a:pt x="5223286" y="0"/>
                </a:lnTo>
                <a:lnTo>
                  <a:pt x="5223286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33070" y="290858"/>
            <a:ext cx="2471527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" y="1058147"/>
            <a:ext cx="7083386" cy="409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 spc="-115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Shows which event type attracts the biggest audience.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01987" y="1985869"/>
            <a:ext cx="10039746" cy="4777686"/>
          </a:xfrm>
          <a:custGeom>
            <a:avLst/>
            <a:gdLst/>
            <a:ahLst/>
            <a:cxnLst/>
            <a:rect l="l" t="t" r="r" b="b"/>
            <a:pathLst>
              <a:path w="10039746" h="4777686">
                <a:moveTo>
                  <a:pt x="0" y="0"/>
                </a:moveTo>
                <a:lnTo>
                  <a:pt x="10039745" y="0"/>
                </a:lnTo>
                <a:lnTo>
                  <a:pt x="10039745" y="4777686"/>
                </a:lnTo>
                <a:lnTo>
                  <a:pt x="0" y="47776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76712" y="1860054"/>
            <a:ext cx="7823382" cy="5029317"/>
          </a:xfrm>
          <a:custGeom>
            <a:avLst/>
            <a:gdLst/>
            <a:ahLst/>
            <a:cxnLst/>
            <a:rect l="l" t="t" r="r" b="b"/>
            <a:pathLst>
              <a:path w="7823382" h="5029317">
                <a:moveTo>
                  <a:pt x="0" y="0"/>
                </a:moveTo>
                <a:lnTo>
                  <a:pt x="7823381" y="0"/>
                </a:lnTo>
                <a:lnTo>
                  <a:pt x="7823381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1987" y="290858"/>
            <a:ext cx="2202610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48400" y="834148"/>
            <a:ext cx="5899624" cy="480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818" spc="-14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Months with More Than One Event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33070" y="1724035"/>
            <a:ext cx="10114845" cy="3991992"/>
          </a:xfrm>
          <a:custGeom>
            <a:avLst/>
            <a:gdLst/>
            <a:ahLst/>
            <a:cxnLst/>
            <a:rect l="l" t="t" r="r" b="b"/>
            <a:pathLst>
              <a:path w="10114845" h="3991992">
                <a:moveTo>
                  <a:pt x="0" y="0"/>
                </a:moveTo>
                <a:lnTo>
                  <a:pt x="10114845" y="0"/>
                </a:lnTo>
                <a:lnTo>
                  <a:pt x="10114845" y="3991992"/>
                </a:lnTo>
                <a:lnTo>
                  <a:pt x="0" y="3991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319465" y="512093"/>
            <a:ext cx="5532129" cy="9355807"/>
          </a:xfrm>
          <a:custGeom>
            <a:avLst/>
            <a:gdLst/>
            <a:ahLst/>
            <a:cxnLst/>
            <a:rect l="l" t="t" r="r" b="b"/>
            <a:pathLst>
              <a:path w="5532129" h="9355807">
                <a:moveTo>
                  <a:pt x="0" y="0"/>
                </a:moveTo>
                <a:lnTo>
                  <a:pt x="5532129" y="0"/>
                </a:lnTo>
                <a:lnTo>
                  <a:pt x="5532129" y="9355807"/>
                </a:lnTo>
                <a:lnTo>
                  <a:pt x="0" y="93558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81000" y="290858"/>
            <a:ext cx="2323597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1144" y="971550"/>
            <a:ext cx="6633088" cy="480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818" spc="-14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Shows which organizer is the most active.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33070" y="1600210"/>
            <a:ext cx="8080662" cy="2236792"/>
          </a:xfrm>
          <a:custGeom>
            <a:avLst/>
            <a:gdLst/>
            <a:ahLst/>
            <a:cxnLst/>
            <a:rect l="l" t="t" r="r" b="b"/>
            <a:pathLst>
              <a:path w="8080662" h="2236792">
                <a:moveTo>
                  <a:pt x="0" y="0"/>
                </a:moveTo>
                <a:lnTo>
                  <a:pt x="8080663" y="0"/>
                </a:lnTo>
                <a:lnTo>
                  <a:pt x="8080663" y="2236792"/>
                </a:lnTo>
                <a:lnTo>
                  <a:pt x="0" y="22367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33070" y="4240902"/>
            <a:ext cx="5140102" cy="2000040"/>
          </a:xfrm>
          <a:custGeom>
            <a:avLst/>
            <a:gdLst/>
            <a:ahLst/>
            <a:cxnLst/>
            <a:rect l="l" t="t" r="r" b="b"/>
            <a:pathLst>
              <a:path w="5140102" h="2000040">
                <a:moveTo>
                  <a:pt x="0" y="0"/>
                </a:moveTo>
                <a:lnTo>
                  <a:pt x="5140102" y="0"/>
                </a:lnTo>
                <a:lnTo>
                  <a:pt x="5140102" y="2000040"/>
                </a:lnTo>
                <a:lnTo>
                  <a:pt x="0" y="20000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558615" y="862822"/>
            <a:ext cx="5766606" cy="3773401"/>
          </a:xfrm>
          <a:custGeom>
            <a:avLst/>
            <a:gdLst/>
            <a:ahLst/>
            <a:cxnLst/>
            <a:rect l="l" t="t" r="r" b="b"/>
            <a:pathLst>
              <a:path w="5766606" h="3773401">
                <a:moveTo>
                  <a:pt x="0" y="0"/>
                </a:moveTo>
                <a:lnTo>
                  <a:pt x="5766606" y="0"/>
                </a:lnTo>
                <a:lnTo>
                  <a:pt x="5766606" y="3773401"/>
                </a:lnTo>
                <a:lnTo>
                  <a:pt x="0" y="37734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3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108220" y="4530259"/>
            <a:ext cx="5129059" cy="5756741"/>
          </a:xfrm>
          <a:custGeom>
            <a:avLst/>
            <a:gdLst/>
            <a:ahLst/>
            <a:cxnLst/>
            <a:rect l="l" t="t" r="r" b="b"/>
            <a:pathLst>
              <a:path w="5129059" h="5756741">
                <a:moveTo>
                  <a:pt x="0" y="0"/>
                </a:moveTo>
                <a:lnTo>
                  <a:pt x="5129058" y="0"/>
                </a:lnTo>
                <a:lnTo>
                  <a:pt x="5129058" y="5756741"/>
                </a:lnTo>
                <a:lnTo>
                  <a:pt x="0" y="57567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860728" y="5088511"/>
            <a:ext cx="4862165" cy="2837541"/>
          </a:xfrm>
          <a:custGeom>
            <a:avLst/>
            <a:gdLst/>
            <a:ahLst/>
            <a:cxnLst/>
            <a:rect l="l" t="t" r="r" b="b"/>
            <a:pathLst>
              <a:path w="4862165" h="2837541">
                <a:moveTo>
                  <a:pt x="0" y="0"/>
                </a:moveTo>
                <a:lnTo>
                  <a:pt x="4862165" y="0"/>
                </a:lnTo>
                <a:lnTo>
                  <a:pt x="4862165" y="2837541"/>
                </a:lnTo>
                <a:lnTo>
                  <a:pt x="0" y="28375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373172" y="8194916"/>
            <a:ext cx="6053107" cy="2126767"/>
          </a:xfrm>
          <a:custGeom>
            <a:avLst/>
            <a:gdLst/>
            <a:ahLst/>
            <a:cxnLst/>
            <a:rect l="l" t="t" r="r" b="b"/>
            <a:pathLst>
              <a:path w="6053107" h="2126767">
                <a:moveTo>
                  <a:pt x="0" y="0"/>
                </a:moveTo>
                <a:lnTo>
                  <a:pt x="6053107" y="0"/>
                </a:lnTo>
                <a:lnTo>
                  <a:pt x="6053107" y="2126768"/>
                </a:lnTo>
                <a:lnTo>
                  <a:pt x="0" y="21267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33070" y="290858"/>
            <a:ext cx="2471527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9600" y="945498"/>
            <a:ext cx="4763572" cy="480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818" spc="-14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 Most Used Payment Method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1" y="342900"/>
            <a:ext cx="5294624" cy="480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818" spc="-14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Average Ticket Price per Category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24951" y="4579073"/>
            <a:ext cx="6181249" cy="480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818" spc="-14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 Event with Highest Cancelled Bookings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95638" y="6026177"/>
            <a:ext cx="4634582" cy="3793774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F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01150">
            <a:off x="11408696" y="-4248165"/>
            <a:ext cx="11370162" cy="9806764"/>
          </a:xfrm>
          <a:custGeom>
            <a:avLst/>
            <a:gdLst/>
            <a:ahLst/>
            <a:cxnLst/>
            <a:rect l="l" t="t" r="r" b="b"/>
            <a:pathLst>
              <a:path w="11370162" h="9806764">
                <a:moveTo>
                  <a:pt x="0" y="0"/>
                </a:moveTo>
                <a:lnTo>
                  <a:pt x="11370162" y="0"/>
                </a:lnTo>
                <a:lnTo>
                  <a:pt x="11370162" y="9806764"/>
                </a:lnTo>
                <a:lnTo>
                  <a:pt x="0" y="9806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301150">
            <a:off x="-5180563" y="184476"/>
            <a:ext cx="11370162" cy="9806764"/>
          </a:xfrm>
          <a:custGeom>
            <a:avLst/>
            <a:gdLst/>
            <a:ahLst/>
            <a:cxnLst/>
            <a:rect l="l" t="t" r="r" b="b"/>
            <a:pathLst>
              <a:path w="11370162" h="9806764">
                <a:moveTo>
                  <a:pt x="0" y="0"/>
                </a:moveTo>
                <a:lnTo>
                  <a:pt x="11370161" y="0"/>
                </a:lnTo>
                <a:lnTo>
                  <a:pt x="11370161" y="9806764"/>
                </a:lnTo>
                <a:lnTo>
                  <a:pt x="0" y="9806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450" y="8719401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66137" y="8719401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15496" y="8719401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01366">
            <a:off x="6803378" y="3201166"/>
            <a:ext cx="4890900" cy="3613152"/>
          </a:xfrm>
          <a:custGeom>
            <a:avLst/>
            <a:gdLst/>
            <a:ahLst/>
            <a:cxnLst/>
            <a:rect l="l" t="t" r="r" b="b"/>
            <a:pathLst>
              <a:path w="4890900" h="3613152">
                <a:moveTo>
                  <a:pt x="0" y="0"/>
                </a:moveTo>
                <a:lnTo>
                  <a:pt x="4890900" y="0"/>
                </a:lnTo>
                <a:lnTo>
                  <a:pt x="4890900" y="3613152"/>
                </a:lnTo>
                <a:lnTo>
                  <a:pt x="0" y="3613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785567" y="3951168"/>
            <a:ext cx="456925" cy="456925"/>
          </a:xfrm>
          <a:custGeom>
            <a:avLst/>
            <a:gdLst/>
            <a:ahLst/>
            <a:cxnLst/>
            <a:rect l="l" t="t" r="r" b="b"/>
            <a:pathLst>
              <a:path w="456925" h="456925">
                <a:moveTo>
                  <a:pt x="0" y="0"/>
                </a:moveTo>
                <a:lnTo>
                  <a:pt x="456925" y="0"/>
                </a:lnTo>
                <a:lnTo>
                  <a:pt x="456925" y="456925"/>
                </a:lnTo>
                <a:lnTo>
                  <a:pt x="0" y="456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52459" y="3951168"/>
            <a:ext cx="456925" cy="456925"/>
          </a:xfrm>
          <a:custGeom>
            <a:avLst/>
            <a:gdLst/>
            <a:ahLst/>
            <a:cxnLst/>
            <a:rect l="l" t="t" r="r" b="b"/>
            <a:pathLst>
              <a:path w="456925" h="456925">
                <a:moveTo>
                  <a:pt x="0" y="0"/>
                </a:moveTo>
                <a:lnTo>
                  <a:pt x="456925" y="0"/>
                </a:lnTo>
                <a:lnTo>
                  <a:pt x="456925" y="456925"/>
                </a:lnTo>
                <a:lnTo>
                  <a:pt x="0" y="456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0460" y="5280390"/>
            <a:ext cx="456925" cy="456925"/>
          </a:xfrm>
          <a:custGeom>
            <a:avLst/>
            <a:gdLst/>
            <a:ahLst/>
            <a:cxnLst/>
            <a:rect l="l" t="t" r="r" b="b"/>
            <a:pathLst>
              <a:path w="456925" h="456925">
                <a:moveTo>
                  <a:pt x="0" y="0"/>
                </a:moveTo>
                <a:lnTo>
                  <a:pt x="456925" y="0"/>
                </a:lnTo>
                <a:lnTo>
                  <a:pt x="456925" y="456925"/>
                </a:lnTo>
                <a:lnTo>
                  <a:pt x="0" y="456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785567" y="6605180"/>
            <a:ext cx="456925" cy="456925"/>
          </a:xfrm>
          <a:custGeom>
            <a:avLst/>
            <a:gdLst/>
            <a:ahLst/>
            <a:cxnLst/>
            <a:rect l="l" t="t" r="r" b="b"/>
            <a:pathLst>
              <a:path w="456925" h="456925">
                <a:moveTo>
                  <a:pt x="0" y="0"/>
                </a:moveTo>
                <a:lnTo>
                  <a:pt x="456925" y="0"/>
                </a:lnTo>
                <a:lnTo>
                  <a:pt x="456925" y="456925"/>
                </a:lnTo>
                <a:lnTo>
                  <a:pt x="0" y="456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152459" y="6605180"/>
            <a:ext cx="456925" cy="456925"/>
          </a:xfrm>
          <a:custGeom>
            <a:avLst/>
            <a:gdLst/>
            <a:ahLst/>
            <a:cxnLst/>
            <a:rect l="l" t="t" r="r" b="b"/>
            <a:pathLst>
              <a:path w="456925" h="456925">
                <a:moveTo>
                  <a:pt x="0" y="0"/>
                </a:moveTo>
                <a:lnTo>
                  <a:pt x="456925" y="0"/>
                </a:lnTo>
                <a:lnTo>
                  <a:pt x="456925" y="456925"/>
                </a:lnTo>
                <a:lnTo>
                  <a:pt x="0" y="456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540728" y="5280390"/>
            <a:ext cx="456925" cy="456925"/>
          </a:xfrm>
          <a:custGeom>
            <a:avLst/>
            <a:gdLst/>
            <a:ahLst/>
            <a:cxnLst/>
            <a:rect l="l" t="t" r="r" b="b"/>
            <a:pathLst>
              <a:path w="456925" h="456925">
                <a:moveTo>
                  <a:pt x="0" y="0"/>
                </a:moveTo>
                <a:lnTo>
                  <a:pt x="456925" y="0"/>
                </a:lnTo>
                <a:lnTo>
                  <a:pt x="456925" y="456925"/>
                </a:lnTo>
                <a:lnTo>
                  <a:pt x="0" y="456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976067" y="1162050"/>
            <a:ext cx="12335866" cy="130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9500" spc="-399" dirty="0">
                <a:solidFill>
                  <a:srgbClr val="FFFBF7"/>
                </a:solidFill>
                <a:latin typeface="Lilita One"/>
                <a:ea typeface="Lilita One"/>
                <a:cs typeface="Lilita One"/>
                <a:sym typeface="Lilita One"/>
              </a:rPr>
              <a:t>Project Objectives </a:t>
            </a:r>
          </a:p>
        </p:txBody>
      </p:sp>
      <p:sp>
        <p:nvSpPr>
          <p:cNvPr id="16" name="Freeform 16"/>
          <p:cNvSpPr/>
          <p:nvPr/>
        </p:nvSpPr>
        <p:spPr>
          <a:xfrm>
            <a:off x="-312253" y="1633531"/>
            <a:ext cx="3326282" cy="1376249"/>
          </a:xfrm>
          <a:custGeom>
            <a:avLst/>
            <a:gdLst/>
            <a:ahLst/>
            <a:cxnLst/>
            <a:rect l="l" t="t" r="r" b="b"/>
            <a:pathLst>
              <a:path w="3326282" h="1376249">
                <a:moveTo>
                  <a:pt x="0" y="0"/>
                </a:moveTo>
                <a:lnTo>
                  <a:pt x="3326283" y="0"/>
                </a:lnTo>
                <a:lnTo>
                  <a:pt x="3326283" y="1376249"/>
                </a:lnTo>
                <a:lnTo>
                  <a:pt x="0" y="13762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0297312">
            <a:off x="15361377" y="7206053"/>
            <a:ext cx="3167639" cy="910696"/>
          </a:xfrm>
          <a:custGeom>
            <a:avLst/>
            <a:gdLst/>
            <a:ahLst/>
            <a:cxnLst/>
            <a:rect l="l" t="t" r="r" b="b"/>
            <a:pathLst>
              <a:path w="3167639" h="910696">
                <a:moveTo>
                  <a:pt x="0" y="0"/>
                </a:moveTo>
                <a:lnTo>
                  <a:pt x="3167639" y="0"/>
                </a:lnTo>
                <a:lnTo>
                  <a:pt x="3167639" y="910697"/>
                </a:lnTo>
                <a:lnTo>
                  <a:pt x="0" y="910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769190" y="1633531"/>
            <a:ext cx="554753" cy="585676"/>
          </a:xfrm>
          <a:custGeom>
            <a:avLst/>
            <a:gdLst/>
            <a:ahLst/>
            <a:cxnLst/>
            <a:rect l="l" t="t" r="r" b="b"/>
            <a:pathLst>
              <a:path w="554753" h="585676">
                <a:moveTo>
                  <a:pt x="0" y="0"/>
                </a:moveTo>
                <a:lnTo>
                  <a:pt x="554753" y="0"/>
                </a:lnTo>
                <a:lnTo>
                  <a:pt x="554753" y="585676"/>
                </a:lnTo>
                <a:lnTo>
                  <a:pt x="0" y="5856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42220" t="-146670" b="-24180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433229" y="7756985"/>
            <a:ext cx="554753" cy="585676"/>
          </a:xfrm>
          <a:custGeom>
            <a:avLst/>
            <a:gdLst/>
            <a:ahLst/>
            <a:cxnLst/>
            <a:rect l="l" t="t" r="r" b="b"/>
            <a:pathLst>
              <a:path w="554753" h="585676">
                <a:moveTo>
                  <a:pt x="0" y="0"/>
                </a:moveTo>
                <a:lnTo>
                  <a:pt x="554753" y="0"/>
                </a:lnTo>
                <a:lnTo>
                  <a:pt x="554753" y="585676"/>
                </a:lnTo>
                <a:lnTo>
                  <a:pt x="0" y="5856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42220" t="-146670" b="-24180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927193">
            <a:off x="16097326" y="2010943"/>
            <a:ext cx="635730" cy="621426"/>
          </a:xfrm>
          <a:custGeom>
            <a:avLst/>
            <a:gdLst/>
            <a:ahLst/>
            <a:cxnLst/>
            <a:rect l="l" t="t" r="r" b="b"/>
            <a:pathLst>
              <a:path w="635730" h="621426">
                <a:moveTo>
                  <a:pt x="0" y="0"/>
                </a:moveTo>
                <a:lnTo>
                  <a:pt x="635730" y="0"/>
                </a:lnTo>
                <a:lnTo>
                  <a:pt x="635730" y="621426"/>
                </a:lnTo>
                <a:lnTo>
                  <a:pt x="0" y="6214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2469312">
            <a:off x="615582" y="6741983"/>
            <a:ext cx="656775" cy="641997"/>
          </a:xfrm>
          <a:custGeom>
            <a:avLst/>
            <a:gdLst/>
            <a:ahLst/>
            <a:cxnLst/>
            <a:rect l="l" t="t" r="r" b="b"/>
            <a:pathLst>
              <a:path w="656775" h="641997">
                <a:moveTo>
                  <a:pt x="0" y="0"/>
                </a:moveTo>
                <a:lnTo>
                  <a:pt x="656775" y="0"/>
                </a:lnTo>
                <a:lnTo>
                  <a:pt x="656775" y="641997"/>
                </a:lnTo>
                <a:lnTo>
                  <a:pt x="0" y="6419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385481" y="3864353"/>
            <a:ext cx="372046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-150">
                <a:solidFill>
                  <a:srgbClr val="FFFBF7"/>
                </a:solidFill>
                <a:latin typeface="TT Fors"/>
                <a:ea typeface="TT Fors"/>
                <a:cs typeface="TT Fors"/>
                <a:sym typeface="TT Fors"/>
              </a:rPr>
              <a:t>physical Design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50374" y="5193575"/>
            <a:ext cx="372046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-150">
                <a:solidFill>
                  <a:srgbClr val="FFFBF7"/>
                </a:solidFill>
                <a:latin typeface="TT Fors"/>
                <a:ea typeface="TT Fors"/>
                <a:cs typeface="TT Fors"/>
                <a:sym typeface="TT Fors"/>
              </a:rPr>
              <a:t>Queries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85481" y="6518365"/>
            <a:ext cx="372046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-150">
                <a:solidFill>
                  <a:srgbClr val="FFFBF7"/>
                </a:solidFill>
                <a:latin typeface="TT Fors"/>
                <a:ea typeface="TT Fors"/>
                <a:cs typeface="TT Fors"/>
                <a:sym typeface="TT Fors"/>
              </a:rPr>
              <a:t>Insights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52373" y="6518365"/>
            <a:ext cx="372046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-150">
                <a:solidFill>
                  <a:srgbClr val="FFFBF7"/>
                </a:solidFill>
                <a:latin typeface="TT Fors"/>
                <a:ea typeface="TT Fors"/>
                <a:cs typeface="TT Fors"/>
                <a:sym typeface="TT Fors"/>
              </a:rPr>
              <a:t>Logical Design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40641" y="5193575"/>
            <a:ext cx="372046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-150">
                <a:solidFill>
                  <a:srgbClr val="FFFBF7"/>
                </a:solidFill>
                <a:latin typeface="TT Fors"/>
                <a:ea typeface="TT Fors"/>
                <a:cs typeface="TT Fors"/>
                <a:sym typeface="TT Fors"/>
              </a:rPr>
              <a:t>Conceptual Design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52259" y="3804482"/>
            <a:ext cx="4878378" cy="57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62"/>
              </a:lnSpc>
              <a:spcBef>
                <a:spcPct val="0"/>
              </a:spcBef>
            </a:pPr>
            <a:r>
              <a:rPr lang="en-US" sz="3330" spc="-166">
                <a:solidFill>
                  <a:srgbClr val="FFFBF7"/>
                </a:solidFill>
                <a:latin typeface="TT Fors"/>
                <a:ea typeface="TT Fors"/>
                <a:cs typeface="TT Fors"/>
                <a:sym typeface="TT Fors"/>
              </a:rPr>
              <a:t>Requirement Specification </a:t>
            </a: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33070" y="1600210"/>
            <a:ext cx="7234407" cy="2370940"/>
          </a:xfrm>
          <a:custGeom>
            <a:avLst/>
            <a:gdLst/>
            <a:ahLst/>
            <a:cxnLst/>
            <a:rect l="l" t="t" r="r" b="b"/>
            <a:pathLst>
              <a:path w="7234407" h="2370940">
                <a:moveTo>
                  <a:pt x="0" y="0"/>
                </a:moveTo>
                <a:lnTo>
                  <a:pt x="7234407" y="0"/>
                </a:lnTo>
                <a:lnTo>
                  <a:pt x="7234407" y="2370940"/>
                </a:lnTo>
                <a:lnTo>
                  <a:pt x="0" y="23709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33070" y="4673628"/>
            <a:ext cx="9853091" cy="2171020"/>
          </a:xfrm>
          <a:custGeom>
            <a:avLst/>
            <a:gdLst/>
            <a:ahLst/>
            <a:cxnLst/>
            <a:rect l="l" t="t" r="r" b="b"/>
            <a:pathLst>
              <a:path w="9853091" h="2171020">
                <a:moveTo>
                  <a:pt x="0" y="0"/>
                </a:moveTo>
                <a:lnTo>
                  <a:pt x="9853091" y="0"/>
                </a:lnTo>
                <a:lnTo>
                  <a:pt x="9853091" y="2171020"/>
                </a:lnTo>
                <a:lnTo>
                  <a:pt x="0" y="21710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921649" y="1611779"/>
            <a:ext cx="8002097" cy="2449622"/>
          </a:xfrm>
          <a:custGeom>
            <a:avLst/>
            <a:gdLst/>
            <a:ahLst/>
            <a:cxnLst/>
            <a:rect l="l" t="t" r="r" b="b"/>
            <a:pathLst>
              <a:path w="8002097" h="2449622">
                <a:moveTo>
                  <a:pt x="0" y="0"/>
                </a:moveTo>
                <a:lnTo>
                  <a:pt x="8002097" y="0"/>
                </a:lnTo>
                <a:lnTo>
                  <a:pt x="8002097" y="2449621"/>
                </a:lnTo>
                <a:lnTo>
                  <a:pt x="0" y="24496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632835" y="5103483"/>
            <a:ext cx="7078129" cy="712265"/>
          </a:xfrm>
          <a:custGeom>
            <a:avLst/>
            <a:gdLst/>
            <a:ahLst/>
            <a:cxnLst/>
            <a:rect l="l" t="t" r="r" b="b"/>
            <a:pathLst>
              <a:path w="7078129" h="712265">
                <a:moveTo>
                  <a:pt x="0" y="0"/>
                </a:moveTo>
                <a:lnTo>
                  <a:pt x="7078129" y="0"/>
                </a:lnTo>
                <a:lnTo>
                  <a:pt x="7078129" y="712264"/>
                </a:lnTo>
                <a:lnTo>
                  <a:pt x="0" y="71226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578261" y="6130072"/>
            <a:ext cx="7187277" cy="1759746"/>
          </a:xfrm>
          <a:custGeom>
            <a:avLst/>
            <a:gdLst/>
            <a:ahLst/>
            <a:cxnLst/>
            <a:rect l="l" t="t" r="r" b="b"/>
            <a:pathLst>
              <a:path w="7187277" h="1759746">
                <a:moveTo>
                  <a:pt x="0" y="0"/>
                </a:moveTo>
                <a:lnTo>
                  <a:pt x="7187277" y="0"/>
                </a:lnTo>
                <a:lnTo>
                  <a:pt x="7187277" y="1759746"/>
                </a:lnTo>
                <a:lnTo>
                  <a:pt x="0" y="17597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57200" y="290858"/>
            <a:ext cx="2247397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3070" y="950212"/>
            <a:ext cx="8159101" cy="46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  <a:spcBef>
                <a:spcPct val="0"/>
              </a:spcBef>
            </a:pPr>
            <a:r>
              <a:rPr lang="en-US" sz="2718" spc="-135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 Change ticket status from Pending to Confirmed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4123550"/>
            <a:ext cx="9531937" cy="46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  <a:spcBef>
                <a:spcPct val="0"/>
              </a:spcBef>
            </a:pPr>
            <a:r>
              <a:rPr lang="en-US" sz="2718" spc="-135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Deducts purchased seats from the available seats of each event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92171" y="746610"/>
            <a:ext cx="8929664" cy="470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  <a:spcBef>
                <a:spcPct val="0"/>
              </a:spcBef>
            </a:pPr>
            <a:r>
              <a:rPr lang="en-US" sz="2718" spc="-135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Apply a 15% discount to all events in the Technology category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98199" y="4209275"/>
            <a:ext cx="7078129" cy="875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  <a:spcBef>
                <a:spcPct val="0"/>
              </a:spcBef>
            </a:pPr>
            <a:r>
              <a:rPr lang="en-US" sz="2516" spc="-125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Add new column to automatically computes user age using TIMESTAMPDIFF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01987" y="1467774"/>
            <a:ext cx="9668041" cy="4963967"/>
          </a:xfrm>
          <a:custGeom>
            <a:avLst/>
            <a:gdLst/>
            <a:ahLst/>
            <a:cxnLst/>
            <a:rect l="l" t="t" r="r" b="b"/>
            <a:pathLst>
              <a:path w="9668041" h="4963967">
                <a:moveTo>
                  <a:pt x="0" y="0"/>
                </a:moveTo>
                <a:lnTo>
                  <a:pt x="9668041" y="0"/>
                </a:lnTo>
                <a:lnTo>
                  <a:pt x="9668041" y="4963967"/>
                </a:lnTo>
                <a:lnTo>
                  <a:pt x="0" y="49639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91271" y="7184216"/>
            <a:ext cx="9532758" cy="2028838"/>
          </a:xfrm>
          <a:custGeom>
            <a:avLst/>
            <a:gdLst/>
            <a:ahLst/>
            <a:cxnLst/>
            <a:rect l="l" t="t" r="r" b="b"/>
            <a:pathLst>
              <a:path w="9532758" h="2028838">
                <a:moveTo>
                  <a:pt x="0" y="0"/>
                </a:moveTo>
                <a:lnTo>
                  <a:pt x="9532759" y="0"/>
                </a:lnTo>
                <a:lnTo>
                  <a:pt x="9532759" y="2028838"/>
                </a:lnTo>
                <a:lnTo>
                  <a:pt x="0" y="20288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1987" y="290858"/>
            <a:ext cx="2202610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2214" y="981075"/>
            <a:ext cx="9537813" cy="84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sz="2451" spc="-122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the users that is more active or interested in events based on gender.</a:t>
            </a:r>
          </a:p>
          <a:p>
            <a:pPr algn="ctr">
              <a:lnSpc>
                <a:spcPts val="3432"/>
              </a:lnSpc>
              <a:spcBef>
                <a:spcPct val="0"/>
              </a:spcBef>
            </a:pPr>
            <a:endParaRPr lang="en-US" sz="2451" spc="-122" dirty="0">
              <a:solidFill>
                <a:srgbClr val="5354D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0284" y="1880054"/>
            <a:ext cx="7955164" cy="6699400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59761" y="1735844"/>
            <a:ext cx="9812482" cy="4965150"/>
          </a:xfrm>
          <a:custGeom>
            <a:avLst/>
            <a:gdLst/>
            <a:ahLst/>
            <a:cxnLst/>
            <a:rect l="l" t="t" r="r" b="b"/>
            <a:pathLst>
              <a:path w="9812482" h="4965150">
                <a:moveTo>
                  <a:pt x="0" y="0"/>
                </a:moveTo>
                <a:lnTo>
                  <a:pt x="9812482" y="0"/>
                </a:lnTo>
                <a:lnTo>
                  <a:pt x="9812482" y="4965149"/>
                </a:lnTo>
                <a:lnTo>
                  <a:pt x="0" y="49651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97714" y="6655791"/>
            <a:ext cx="7990286" cy="3202584"/>
          </a:xfrm>
          <a:custGeom>
            <a:avLst/>
            <a:gdLst/>
            <a:ahLst/>
            <a:cxnLst/>
            <a:rect l="l" t="t" r="r" b="b"/>
            <a:pathLst>
              <a:path w="7990286" h="3202584">
                <a:moveTo>
                  <a:pt x="0" y="0"/>
                </a:moveTo>
                <a:lnTo>
                  <a:pt x="7990286" y="0"/>
                </a:lnTo>
                <a:lnTo>
                  <a:pt x="7990286" y="3202584"/>
                </a:lnTo>
                <a:lnTo>
                  <a:pt x="0" y="32025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81000" y="290858"/>
            <a:ext cx="2323597" cy="5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-154" dirty="0">
                <a:solidFill>
                  <a:srgbClr val="5354D1"/>
                </a:solidFill>
                <a:latin typeface="TT Fors Bold"/>
                <a:ea typeface="TT Fors Bold"/>
                <a:cs typeface="TT Fors Bold"/>
                <a:sym typeface="TT Fors Bold"/>
              </a:rPr>
              <a:t>SQL 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3247" y="1111367"/>
            <a:ext cx="11873006" cy="12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383" lvl="1" indent="-264692" algn="l">
              <a:lnSpc>
                <a:spcPts val="3432"/>
              </a:lnSpc>
              <a:spcBef>
                <a:spcPct val="0"/>
              </a:spcBef>
              <a:buFont typeface="Arial"/>
              <a:buChar char="•"/>
            </a:pPr>
            <a:r>
              <a:rPr lang="en-US" sz="2451" spc="-122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Tickets Sold by Price Range : Classify events into three price categories</a:t>
            </a:r>
          </a:p>
          <a:p>
            <a:pPr algn="l">
              <a:lnSpc>
                <a:spcPts val="3432"/>
              </a:lnSpc>
              <a:spcBef>
                <a:spcPct val="0"/>
              </a:spcBef>
            </a:pPr>
            <a:endParaRPr lang="en-US" sz="2451" spc="-122">
              <a:solidFill>
                <a:srgbClr val="5354D1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432"/>
              </a:lnSpc>
              <a:spcBef>
                <a:spcPct val="0"/>
              </a:spcBef>
            </a:pPr>
            <a:endParaRPr lang="en-US" sz="2451" spc="-122">
              <a:solidFill>
                <a:srgbClr val="5354D1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98637" y="371403"/>
            <a:ext cx="2195488" cy="2192744"/>
          </a:xfrm>
          <a:custGeom>
            <a:avLst/>
            <a:gdLst/>
            <a:ahLst/>
            <a:cxnLst/>
            <a:rect l="l" t="t" r="r" b="b"/>
            <a:pathLst>
              <a:path w="2195488" h="2192744">
                <a:moveTo>
                  <a:pt x="0" y="0"/>
                </a:moveTo>
                <a:lnTo>
                  <a:pt x="2195488" y="0"/>
                </a:lnTo>
                <a:lnTo>
                  <a:pt x="2195488" y="2192744"/>
                </a:lnTo>
                <a:lnTo>
                  <a:pt x="0" y="21927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151083" y="650884"/>
            <a:ext cx="199263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spc="-249">
                <a:solidFill>
                  <a:srgbClr val="263156"/>
                </a:solidFill>
                <a:latin typeface="Lilita One"/>
                <a:ea typeface="Lilita One"/>
                <a:cs typeface="Lilita One"/>
                <a:sym typeface="Lilita One"/>
              </a:rPr>
              <a:t>Insights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71700"/>
            <a:ext cx="15996032" cy="622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Most Active Users: Users with highest bookings show strong engagement.</a:t>
            </a:r>
          </a:p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Popular Events &amp; Categories: High ticket bookings highlight audience preferences.</a:t>
            </a:r>
          </a:p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Income Analysis: Estimated vs. actual income shows revenue gaps.</a:t>
            </a:r>
          </a:p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Booking Status Distribution: Confirms patterns in Confirmed / Pending / Cancelled.</a:t>
            </a:r>
          </a:p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Seasonal Trends: Certain months have more events.</a:t>
            </a:r>
          </a:p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Top Organizers: Organizers hosting most events demonstrate strong performance.</a:t>
            </a:r>
          </a:p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Payment Preferences: Most used methods optimize checkout experience.</a:t>
            </a:r>
          </a:p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Gender Engagement: Shows which gender is more active.</a:t>
            </a:r>
          </a:p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Cancelled Bookings: Highlights events needing attention.</a:t>
            </a:r>
          </a:p>
          <a:p>
            <a:pPr marL="759570" lvl="1" indent="-379785" algn="l">
              <a:lnSpc>
                <a:spcPts val="4925"/>
              </a:lnSpc>
              <a:buFont typeface="Arial"/>
              <a:buChar char="•"/>
            </a:pPr>
            <a:r>
              <a:rPr lang="en-US" sz="3518" spc="-175" dirty="0">
                <a:solidFill>
                  <a:srgbClr val="263156"/>
                </a:solidFill>
                <a:latin typeface="TT Fors"/>
                <a:ea typeface="TT Fors"/>
                <a:cs typeface="TT Fors"/>
                <a:sym typeface="TT Fors"/>
              </a:rPr>
              <a:t>Pricing Insights: Average ticket price varies by category.</a:t>
            </a:r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F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00863">
            <a:off x="11408696" y="-4248165"/>
            <a:ext cx="11370162" cy="9806764"/>
          </a:xfrm>
          <a:custGeom>
            <a:avLst/>
            <a:gdLst/>
            <a:ahLst/>
            <a:cxnLst/>
            <a:rect l="l" t="t" r="r" b="b"/>
            <a:pathLst>
              <a:path w="11370162" h="9806764">
                <a:moveTo>
                  <a:pt x="0" y="0"/>
                </a:moveTo>
                <a:lnTo>
                  <a:pt x="11370162" y="0"/>
                </a:lnTo>
                <a:lnTo>
                  <a:pt x="11370162" y="9806764"/>
                </a:lnTo>
                <a:lnTo>
                  <a:pt x="0" y="9806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301150">
            <a:off x="-5180563" y="184476"/>
            <a:ext cx="11370162" cy="9806764"/>
          </a:xfrm>
          <a:custGeom>
            <a:avLst/>
            <a:gdLst/>
            <a:ahLst/>
            <a:cxnLst/>
            <a:rect l="l" t="t" r="r" b="b"/>
            <a:pathLst>
              <a:path w="11370162" h="9806764">
                <a:moveTo>
                  <a:pt x="0" y="0"/>
                </a:moveTo>
                <a:lnTo>
                  <a:pt x="11370161" y="0"/>
                </a:lnTo>
                <a:lnTo>
                  <a:pt x="11370161" y="9806764"/>
                </a:lnTo>
                <a:lnTo>
                  <a:pt x="0" y="9806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450" y="8719401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66137" y="8719401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15496" y="8719401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12253" y="1633531"/>
            <a:ext cx="3326282" cy="1376249"/>
          </a:xfrm>
          <a:custGeom>
            <a:avLst/>
            <a:gdLst/>
            <a:ahLst/>
            <a:cxnLst/>
            <a:rect l="l" t="t" r="r" b="b"/>
            <a:pathLst>
              <a:path w="3326282" h="1376249">
                <a:moveTo>
                  <a:pt x="0" y="0"/>
                </a:moveTo>
                <a:lnTo>
                  <a:pt x="3326283" y="0"/>
                </a:lnTo>
                <a:lnTo>
                  <a:pt x="3326283" y="1376249"/>
                </a:lnTo>
                <a:lnTo>
                  <a:pt x="0" y="13762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533699">
            <a:off x="16414805" y="7835552"/>
            <a:ext cx="3167639" cy="910696"/>
          </a:xfrm>
          <a:custGeom>
            <a:avLst/>
            <a:gdLst/>
            <a:ahLst/>
            <a:cxnLst/>
            <a:rect l="l" t="t" r="r" b="b"/>
            <a:pathLst>
              <a:path w="3167639" h="910696">
                <a:moveTo>
                  <a:pt x="0" y="0"/>
                </a:moveTo>
                <a:lnTo>
                  <a:pt x="3167639" y="0"/>
                </a:lnTo>
                <a:lnTo>
                  <a:pt x="3167639" y="910696"/>
                </a:lnTo>
                <a:lnTo>
                  <a:pt x="0" y="910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769190" y="1633531"/>
            <a:ext cx="554753" cy="585676"/>
          </a:xfrm>
          <a:custGeom>
            <a:avLst/>
            <a:gdLst/>
            <a:ahLst/>
            <a:cxnLst/>
            <a:rect l="l" t="t" r="r" b="b"/>
            <a:pathLst>
              <a:path w="554753" h="585676">
                <a:moveTo>
                  <a:pt x="0" y="0"/>
                </a:moveTo>
                <a:lnTo>
                  <a:pt x="554753" y="0"/>
                </a:lnTo>
                <a:lnTo>
                  <a:pt x="554753" y="585676"/>
                </a:lnTo>
                <a:lnTo>
                  <a:pt x="0" y="5856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342220" t="-146670" b="-24180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433229" y="7756985"/>
            <a:ext cx="554753" cy="585676"/>
          </a:xfrm>
          <a:custGeom>
            <a:avLst/>
            <a:gdLst/>
            <a:ahLst/>
            <a:cxnLst/>
            <a:rect l="l" t="t" r="r" b="b"/>
            <a:pathLst>
              <a:path w="554753" h="585676">
                <a:moveTo>
                  <a:pt x="0" y="0"/>
                </a:moveTo>
                <a:lnTo>
                  <a:pt x="554753" y="0"/>
                </a:lnTo>
                <a:lnTo>
                  <a:pt x="554753" y="585676"/>
                </a:lnTo>
                <a:lnTo>
                  <a:pt x="0" y="5856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342220" t="-146670" b="-24180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927193">
            <a:off x="16097326" y="2010943"/>
            <a:ext cx="635730" cy="621426"/>
          </a:xfrm>
          <a:custGeom>
            <a:avLst/>
            <a:gdLst/>
            <a:ahLst/>
            <a:cxnLst/>
            <a:rect l="l" t="t" r="r" b="b"/>
            <a:pathLst>
              <a:path w="635730" h="621426">
                <a:moveTo>
                  <a:pt x="0" y="0"/>
                </a:moveTo>
                <a:lnTo>
                  <a:pt x="635730" y="0"/>
                </a:lnTo>
                <a:lnTo>
                  <a:pt x="635730" y="621426"/>
                </a:lnTo>
                <a:lnTo>
                  <a:pt x="0" y="6214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469312">
            <a:off x="615582" y="6741983"/>
            <a:ext cx="656775" cy="641997"/>
          </a:xfrm>
          <a:custGeom>
            <a:avLst/>
            <a:gdLst/>
            <a:ahLst/>
            <a:cxnLst/>
            <a:rect l="l" t="t" r="r" b="b"/>
            <a:pathLst>
              <a:path w="656775" h="641997">
                <a:moveTo>
                  <a:pt x="0" y="0"/>
                </a:moveTo>
                <a:lnTo>
                  <a:pt x="656775" y="0"/>
                </a:lnTo>
                <a:lnTo>
                  <a:pt x="656775" y="641997"/>
                </a:lnTo>
                <a:lnTo>
                  <a:pt x="0" y="641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987982" y="1633531"/>
            <a:ext cx="9149204" cy="6021840"/>
          </a:xfrm>
          <a:custGeom>
            <a:avLst/>
            <a:gdLst/>
            <a:ahLst/>
            <a:cxnLst/>
            <a:rect l="l" t="t" r="r" b="b"/>
            <a:pathLst>
              <a:path w="9149204" h="6021840">
                <a:moveTo>
                  <a:pt x="0" y="0"/>
                </a:moveTo>
                <a:lnTo>
                  <a:pt x="9149204" y="0"/>
                </a:lnTo>
                <a:lnTo>
                  <a:pt x="9149204" y="6021840"/>
                </a:lnTo>
                <a:lnTo>
                  <a:pt x="0" y="60218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448800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448800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4488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50888">
            <a:off x="16951184" y="256869"/>
            <a:ext cx="1182241" cy="1013772"/>
          </a:xfrm>
          <a:custGeom>
            <a:avLst/>
            <a:gdLst/>
            <a:ahLst/>
            <a:cxnLst/>
            <a:rect l="l" t="t" r="r" b="b"/>
            <a:pathLst>
              <a:path w="1182241" h="1013772">
                <a:moveTo>
                  <a:pt x="0" y="0"/>
                </a:moveTo>
                <a:lnTo>
                  <a:pt x="1182241" y="0"/>
                </a:lnTo>
                <a:lnTo>
                  <a:pt x="1182241" y="1013772"/>
                </a:lnTo>
                <a:lnTo>
                  <a:pt x="0" y="1013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367" y="1275868"/>
            <a:ext cx="18083597" cy="4853944"/>
          </a:xfrm>
          <a:custGeom>
            <a:avLst/>
            <a:gdLst/>
            <a:ahLst/>
            <a:cxnLst/>
            <a:rect l="l" t="t" r="r" b="b"/>
            <a:pathLst>
              <a:path w="17296260" h="3839054">
                <a:moveTo>
                  <a:pt x="0" y="0"/>
                </a:moveTo>
                <a:lnTo>
                  <a:pt x="17296260" y="0"/>
                </a:lnTo>
                <a:lnTo>
                  <a:pt x="17296260" y="3839055"/>
                </a:lnTo>
                <a:lnTo>
                  <a:pt x="0" y="3839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309" t="-255162" r="-42126" b="-269835"/>
            </a:stretch>
          </a:blipFill>
          <a:ln w="38100" cap="rnd">
            <a:solidFill>
              <a:srgbClr val="5354D1"/>
            </a:solidFill>
            <a:prstDash val="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71396" y="6168586"/>
            <a:ext cx="1240213" cy="1321577"/>
          </a:xfrm>
          <a:custGeom>
            <a:avLst/>
            <a:gdLst/>
            <a:ahLst/>
            <a:cxnLst/>
            <a:rect l="l" t="t" r="r" b="b"/>
            <a:pathLst>
              <a:path w="1802938" h="1873182">
                <a:moveTo>
                  <a:pt x="0" y="0"/>
                </a:moveTo>
                <a:lnTo>
                  <a:pt x="1802938" y="0"/>
                </a:lnTo>
                <a:lnTo>
                  <a:pt x="1802938" y="1873182"/>
                </a:lnTo>
                <a:lnTo>
                  <a:pt x="0" y="1873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147580" y="5489444"/>
            <a:ext cx="1814699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22632" y="339905"/>
            <a:ext cx="1359816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17"/>
              </a:lnSpc>
            </a:pPr>
            <a:r>
              <a:rPr lang="en-US" sz="5401" spc="-226" dirty="0">
                <a:solidFill>
                  <a:srgbClr val="5354D1"/>
                </a:solidFill>
                <a:latin typeface="Lilita One"/>
                <a:ea typeface="Lilita One"/>
                <a:cs typeface="Lilita One"/>
                <a:sym typeface="Lilita One"/>
              </a:rPr>
              <a:t>Requirement Specification 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8593082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33070" y="1446009"/>
            <a:ext cx="17678606" cy="4489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26"/>
              </a:lnSpc>
              <a:spcBef>
                <a:spcPct val="0"/>
              </a:spcBef>
            </a:pPr>
            <a:r>
              <a:rPr lang="en-US" sz="2938" spc="-146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A university wants to manage data about users, events, tickets, payments, and organizers.</a:t>
            </a:r>
            <a:endParaRPr lang="ar-OM" sz="2938" spc="-146" dirty="0">
              <a:solidFill>
                <a:srgbClr val="2F3E63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>
              <a:lnSpc>
                <a:spcPts val="3526"/>
              </a:lnSpc>
              <a:spcBef>
                <a:spcPct val="0"/>
              </a:spcBef>
            </a:pPr>
            <a:r>
              <a:rPr lang="en-US" sz="2938" spc="-146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Each user has a unique user ID, full name, email, phone number, date of birth, gender, and registration date.</a:t>
            </a:r>
            <a:endParaRPr lang="ar-OM" sz="2938" spc="-146" dirty="0">
              <a:solidFill>
                <a:srgbClr val="2F3E63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>
              <a:lnSpc>
                <a:spcPts val="3526"/>
              </a:lnSpc>
              <a:spcBef>
                <a:spcPct val="0"/>
              </a:spcBef>
            </a:pPr>
            <a:r>
              <a:rPr lang="en-US" sz="2938" spc="-146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Each event has an event ID, event name, event date, location, price, category, total seats, and available seats. </a:t>
            </a:r>
          </a:p>
          <a:p>
            <a:pPr>
              <a:lnSpc>
                <a:spcPts val="3526"/>
              </a:lnSpc>
              <a:spcBef>
                <a:spcPct val="0"/>
              </a:spcBef>
            </a:pPr>
            <a:r>
              <a:rPr lang="en-US" sz="2938" spc="-146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A user can book multiple tickets, and each event can have many tickets.</a:t>
            </a:r>
            <a:endParaRPr lang="ar-OM" sz="2938" spc="-146" dirty="0">
              <a:solidFill>
                <a:srgbClr val="2F3E63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>
              <a:lnSpc>
                <a:spcPts val="3526"/>
              </a:lnSpc>
              <a:spcBef>
                <a:spcPct val="0"/>
              </a:spcBef>
            </a:pPr>
            <a:r>
              <a:rPr lang="en-US" sz="2938" spc="-146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Each ticket links a user to a specific event and includes a seat number, booking date, quantity, and booking status (Confirmed / Cancelled / Pending).</a:t>
            </a:r>
            <a:endParaRPr lang="ar-OM" sz="2938" spc="-146" dirty="0">
              <a:solidFill>
                <a:srgbClr val="2F3E63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>
              <a:lnSpc>
                <a:spcPts val="3526"/>
              </a:lnSpc>
              <a:spcBef>
                <a:spcPct val="0"/>
              </a:spcBef>
            </a:pPr>
            <a:r>
              <a:rPr lang="en-US" sz="2938" spc="-146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Each payment has a unique payment ID, amount, payment method, payment date, and status (Completed / Pending). Every ticket may have one payment record, and each payment belongs to only one ticket</a:t>
            </a:r>
            <a:endParaRPr lang="ar-OM" sz="2938" spc="-146" dirty="0">
              <a:solidFill>
                <a:srgbClr val="2F3E63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>
              <a:lnSpc>
                <a:spcPts val="3526"/>
              </a:lnSpc>
              <a:spcBef>
                <a:spcPct val="0"/>
              </a:spcBef>
            </a:pPr>
            <a:r>
              <a:rPr lang="en-US" sz="2938" spc="-146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Each organizer has a unique organizer ID, name, phone number, and email, One organizer can manage multiple events.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42479" y="6636369"/>
            <a:ext cx="15064321" cy="3266649"/>
          </a:xfrm>
          <a:custGeom>
            <a:avLst/>
            <a:gdLst/>
            <a:ahLst/>
            <a:cxnLst/>
            <a:rect l="l" t="t" r="r" b="b"/>
            <a:pathLst>
              <a:path w="14895693" h="3306228">
                <a:moveTo>
                  <a:pt x="0" y="0"/>
                </a:moveTo>
                <a:lnTo>
                  <a:pt x="14895693" y="0"/>
                </a:lnTo>
                <a:lnTo>
                  <a:pt x="14895693" y="3306227"/>
                </a:lnTo>
                <a:lnTo>
                  <a:pt x="0" y="33062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309" t="-255162" r="-42126" b="-269835"/>
            </a:stretch>
          </a:blipFill>
          <a:ln w="38100" cap="rnd">
            <a:solidFill>
              <a:srgbClr val="5354D1"/>
            </a:solidFill>
            <a:prstDash val="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32421" y="6636370"/>
            <a:ext cx="14974379" cy="2554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5"/>
              </a:lnSpc>
              <a:spcBef>
                <a:spcPct val="0"/>
              </a:spcBef>
            </a:pPr>
            <a:endParaRPr lang="en-US" sz="2000" spc="-140" dirty="0">
              <a:solidFill>
                <a:srgbClr val="5354D1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365"/>
              </a:lnSpc>
              <a:spcBef>
                <a:spcPct val="0"/>
              </a:spcBef>
            </a:pPr>
            <a:r>
              <a:rPr lang="en-US" sz="3600" spc="-140" dirty="0">
                <a:solidFill>
                  <a:srgbClr val="5354D1"/>
                </a:solidFill>
                <a:latin typeface="TT Fors"/>
                <a:ea typeface="TT Fors"/>
                <a:cs typeface="TT Fors"/>
                <a:sym typeface="TT Fors"/>
              </a:rPr>
              <a:t>Entity Relationships </a:t>
            </a:r>
          </a:p>
          <a:p>
            <a:pPr algn="l">
              <a:lnSpc>
                <a:spcPts val="3239"/>
              </a:lnSpc>
            </a:pPr>
            <a:r>
              <a:rPr lang="en-US" sz="2000" spc="-107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Users and Tickets </a:t>
            </a: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Wingdings" panose="05000000000000000000" pitchFamily="2" charset="2"/>
              </a:rPr>
              <a:t></a:t>
            </a: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 Users can book many tickets (one-to-many)</a:t>
            </a:r>
          </a:p>
          <a:p>
            <a:pPr algn="l">
              <a:lnSpc>
                <a:spcPts val="3390"/>
              </a:lnSpc>
            </a:pP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Tickets and Events </a:t>
            </a: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Wingdings" panose="05000000000000000000" pitchFamily="2" charset="2"/>
              </a:rPr>
              <a:t> </a:t>
            </a: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Each ticket links a user to a specific event. and each event can have many tickets (One-to-Many)</a:t>
            </a:r>
          </a:p>
          <a:p>
            <a:pPr algn="l">
              <a:lnSpc>
                <a:spcPts val="3390"/>
              </a:lnSpc>
            </a:pP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Tickets and Payments </a:t>
            </a: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Wingdings" panose="05000000000000000000" pitchFamily="2" charset="2"/>
              </a:rPr>
              <a:t> </a:t>
            </a: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Each ticket may have one payment record, and each payment belongs to only one ticket(One-to-One).</a:t>
            </a:r>
          </a:p>
          <a:p>
            <a:pPr algn="l">
              <a:lnSpc>
                <a:spcPts val="3390"/>
              </a:lnSpc>
            </a:pP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TT Fors"/>
              </a:rPr>
              <a:t>Organizers and Events </a:t>
            </a:r>
            <a:r>
              <a:rPr lang="en-US" sz="2000" spc="-112" dirty="0">
                <a:solidFill>
                  <a:srgbClr val="2F3E63"/>
                </a:solidFill>
                <a:latin typeface="TT Fors"/>
                <a:ea typeface="TT Fors"/>
                <a:cs typeface="TT Fors"/>
                <a:sym typeface="Wingdings" panose="05000000000000000000" pitchFamily="2" charset="2"/>
              </a:rPr>
              <a:t> One organizer can manage multiple events (One-to-Many).</a:t>
            </a:r>
            <a:endParaRPr lang="en-US" sz="2000" spc="-112" dirty="0">
              <a:solidFill>
                <a:srgbClr val="2F3E63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7" name="Freeform 7"/>
          <p:cNvSpPr/>
          <p:nvPr/>
        </p:nvSpPr>
        <p:spPr>
          <a:xfrm rot="577678">
            <a:off x="-261054" y="8932409"/>
            <a:ext cx="1574356" cy="607809"/>
          </a:xfrm>
          <a:custGeom>
            <a:avLst/>
            <a:gdLst/>
            <a:ahLst/>
            <a:cxnLst/>
            <a:rect l="l" t="t" r="r" b="b"/>
            <a:pathLst>
              <a:path w="1521277" h="855718">
                <a:moveTo>
                  <a:pt x="0" y="0"/>
                </a:moveTo>
                <a:lnTo>
                  <a:pt x="1521277" y="0"/>
                </a:lnTo>
                <a:lnTo>
                  <a:pt x="1521277" y="855718"/>
                </a:lnTo>
                <a:lnTo>
                  <a:pt x="0" y="8557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478837" y="6110772"/>
            <a:ext cx="1802938" cy="1873182"/>
          </a:xfrm>
          <a:custGeom>
            <a:avLst/>
            <a:gdLst/>
            <a:ahLst/>
            <a:cxnLst/>
            <a:rect l="l" t="t" r="r" b="b"/>
            <a:pathLst>
              <a:path w="1802938" h="1873182">
                <a:moveTo>
                  <a:pt x="0" y="0"/>
                </a:moveTo>
                <a:lnTo>
                  <a:pt x="1802938" y="0"/>
                </a:lnTo>
                <a:lnTo>
                  <a:pt x="1802938" y="1873182"/>
                </a:lnTo>
                <a:lnTo>
                  <a:pt x="0" y="1873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160908" y="6641528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2632" y="271247"/>
            <a:ext cx="13758925" cy="7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2"/>
              </a:lnSpc>
            </a:pPr>
            <a:r>
              <a:rPr lang="en-US" sz="5252" spc="-220">
                <a:solidFill>
                  <a:srgbClr val="5354D1"/>
                </a:solidFill>
                <a:latin typeface="Lilita One"/>
                <a:ea typeface="Lilita One"/>
                <a:cs typeface="Lilita One"/>
                <a:sym typeface="Lilita One"/>
              </a:rPr>
              <a:t>Conceptual Design </a:t>
            </a:r>
          </a:p>
        </p:txBody>
      </p:sp>
      <p:sp>
        <p:nvSpPr>
          <p:cNvPr id="9" name="Freeform 9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48119" y="987218"/>
            <a:ext cx="15711181" cy="8848550"/>
          </a:xfrm>
          <a:custGeom>
            <a:avLst/>
            <a:gdLst/>
            <a:ahLst/>
            <a:cxnLst/>
            <a:rect l="l" t="t" r="r" b="b"/>
            <a:pathLst>
              <a:path w="15711181" h="8848550">
                <a:moveTo>
                  <a:pt x="0" y="0"/>
                </a:moveTo>
                <a:lnTo>
                  <a:pt x="15711181" y="0"/>
                </a:lnTo>
                <a:lnTo>
                  <a:pt x="15711181" y="8848550"/>
                </a:lnTo>
                <a:lnTo>
                  <a:pt x="0" y="88485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431989" y="511233"/>
            <a:ext cx="2182037" cy="2182037"/>
          </a:xfrm>
          <a:custGeom>
            <a:avLst/>
            <a:gdLst/>
            <a:ahLst/>
            <a:cxnLst/>
            <a:rect l="l" t="t" r="r" b="b"/>
            <a:pathLst>
              <a:path w="2182037" h="2182037">
                <a:moveTo>
                  <a:pt x="0" y="0"/>
                </a:moveTo>
                <a:lnTo>
                  <a:pt x="2182038" y="0"/>
                </a:lnTo>
                <a:lnTo>
                  <a:pt x="2182038" y="2182037"/>
                </a:lnTo>
                <a:lnTo>
                  <a:pt x="0" y="2182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478837" y="6110772"/>
            <a:ext cx="1802938" cy="1873182"/>
          </a:xfrm>
          <a:custGeom>
            <a:avLst/>
            <a:gdLst/>
            <a:ahLst/>
            <a:cxnLst/>
            <a:rect l="l" t="t" r="r" b="b"/>
            <a:pathLst>
              <a:path w="1802938" h="1873182">
                <a:moveTo>
                  <a:pt x="0" y="0"/>
                </a:moveTo>
                <a:lnTo>
                  <a:pt x="1802938" y="0"/>
                </a:lnTo>
                <a:lnTo>
                  <a:pt x="1802938" y="1873182"/>
                </a:lnTo>
                <a:lnTo>
                  <a:pt x="0" y="1873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160908" y="6641528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452093" y="273230"/>
            <a:ext cx="11253952" cy="9266912"/>
          </a:xfrm>
          <a:custGeom>
            <a:avLst/>
            <a:gdLst/>
            <a:ahLst/>
            <a:cxnLst/>
            <a:rect l="l" t="t" r="r" b="b"/>
            <a:pathLst>
              <a:path w="11253952" h="9266912">
                <a:moveTo>
                  <a:pt x="0" y="0"/>
                </a:moveTo>
                <a:lnTo>
                  <a:pt x="11253952" y="0"/>
                </a:lnTo>
                <a:lnTo>
                  <a:pt x="11253952" y="9266912"/>
                </a:lnTo>
                <a:lnTo>
                  <a:pt x="0" y="9266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923" r="-1951" b="-19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22632" y="1761774"/>
            <a:ext cx="2094110" cy="2020816"/>
          </a:xfrm>
          <a:custGeom>
            <a:avLst/>
            <a:gdLst/>
            <a:ahLst/>
            <a:cxnLst/>
            <a:rect l="l" t="t" r="r" b="b"/>
            <a:pathLst>
              <a:path w="2094110" h="2020816">
                <a:moveTo>
                  <a:pt x="0" y="0"/>
                </a:moveTo>
                <a:lnTo>
                  <a:pt x="2094110" y="0"/>
                </a:lnTo>
                <a:lnTo>
                  <a:pt x="2094110" y="2020816"/>
                </a:lnTo>
                <a:lnTo>
                  <a:pt x="0" y="2020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22632" y="352214"/>
            <a:ext cx="3833217" cy="747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7"/>
              </a:lnSpc>
              <a:spcBef>
                <a:spcPct val="0"/>
              </a:spcBef>
            </a:pPr>
            <a:r>
              <a:rPr lang="en-US" sz="5401" spc="-226">
                <a:solidFill>
                  <a:srgbClr val="5354D1"/>
                </a:solidFill>
                <a:latin typeface="Lilita One"/>
                <a:ea typeface="Lilita One"/>
                <a:cs typeface="Lilita One"/>
                <a:sym typeface="Lilita One"/>
              </a:rPr>
              <a:t>Logical Design 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1138527"/>
            <a:ext cx="8346316" cy="1619018"/>
          </a:xfrm>
          <a:custGeom>
            <a:avLst/>
            <a:gdLst/>
            <a:ahLst/>
            <a:cxnLst/>
            <a:rect l="l" t="t" r="r" b="b"/>
            <a:pathLst>
              <a:path w="8346316" h="1619018">
                <a:moveTo>
                  <a:pt x="0" y="0"/>
                </a:moveTo>
                <a:lnTo>
                  <a:pt x="8346316" y="0"/>
                </a:lnTo>
                <a:lnTo>
                  <a:pt x="8346316" y="1619018"/>
                </a:lnTo>
                <a:lnTo>
                  <a:pt x="0" y="16190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01987" y="3329045"/>
            <a:ext cx="8697313" cy="5059081"/>
          </a:xfrm>
          <a:custGeom>
            <a:avLst/>
            <a:gdLst/>
            <a:ahLst/>
            <a:cxnLst/>
            <a:rect l="l" t="t" r="r" b="b"/>
            <a:pathLst>
              <a:path w="8697313" h="5059081">
                <a:moveTo>
                  <a:pt x="0" y="0"/>
                </a:moveTo>
                <a:lnTo>
                  <a:pt x="8697313" y="0"/>
                </a:lnTo>
                <a:lnTo>
                  <a:pt x="8697313" y="5059080"/>
                </a:lnTo>
                <a:lnTo>
                  <a:pt x="0" y="50590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394890" y="1138527"/>
            <a:ext cx="7817146" cy="1702327"/>
          </a:xfrm>
          <a:custGeom>
            <a:avLst/>
            <a:gdLst/>
            <a:ahLst/>
            <a:cxnLst/>
            <a:rect l="l" t="t" r="r" b="b"/>
            <a:pathLst>
              <a:path w="7817146" h="1702327">
                <a:moveTo>
                  <a:pt x="0" y="0"/>
                </a:moveTo>
                <a:lnTo>
                  <a:pt x="7817146" y="0"/>
                </a:lnTo>
                <a:lnTo>
                  <a:pt x="7817146" y="1702327"/>
                </a:lnTo>
                <a:lnTo>
                  <a:pt x="0" y="17023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971" b="-3086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597092" y="3498590"/>
            <a:ext cx="8614944" cy="6359785"/>
          </a:xfrm>
          <a:custGeom>
            <a:avLst/>
            <a:gdLst/>
            <a:ahLst/>
            <a:cxnLst/>
            <a:rect l="l" t="t" r="r" b="b"/>
            <a:pathLst>
              <a:path w="8614944" h="6359785">
                <a:moveTo>
                  <a:pt x="0" y="0"/>
                </a:moveTo>
                <a:lnTo>
                  <a:pt x="8614944" y="0"/>
                </a:lnTo>
                <a:lnTo>
                  <a:pt x="8614944" y="6359785"/>
                </a:lnTo>
                <a:lnTo>
                  <a:pt x="0" y="63597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55290" y="514350"/>
            <a:ext cx="9097356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50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Creating a database specific to the ticketing system.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0403" y="2709920"/>
            <a:ext cx="10087597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-135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The User table stores the data of each user who makes a booking.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94926" y="547370"/>
            <a:ext cx="5184664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140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INSERT DATA INTO User TABLE 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70903" y="1028700"/>
            <a:ext cx="8015353" cy="3316698"/>
          </a:xfrm>
          <a:custGeom>
            <a:avLst/>
            <a:gdLst/>
            <a:ahLst/>
            <a:cxnLst/>
            <a:rect l="l" t="t" r="r" b="b"/>
            <a:pathLst>
              <a:path w="8015353" h="3316698">
                <a:moveTo>
                  <a:pt x="0" y="0"/>
                </a:moveTo>
                <a:lnTo>
                  <a:pt x="8015354" y="0"/>
                </a:lnTo>
                <a:lnTo>
                  <a:pt x="8015354" y="3316698"/>
                </a:lnTo>
                <a:lnTo>
                  <a:pt x="0" y="33166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284299" y="1271592"/>
            <a:ext cx="6815795" cy="2667530"/>
          </a:xfrm>
          <a:custGeom>
            <a:avLst/>
            <a:gdLst/>
            <a:ahLst/>
            <a:cxnLst/>
            <a:rect l="l" t="t" r="r" b="b"/>
            <a:pathLst>
              <a:path w="6815795" h="2667530">
                <a:moveTo>
                  <a:pt x="0" y="0"/>
                </a:moveTo>
                <a:lnTo>
                  <a:pt x="6815794" y="0"/>
                </a:lnTo>
                <a:lnTo>
                  <a:pt x="6815794" y="2667531"/>
                </a:lnTo>
                <a:lnTo>
                  <a:pt x="0" y="2667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2196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44359" y="3439275"/>
            <a:ext cx="6701982" cy="6664680"/>
          </a:xfrm>
          <a:custGeom>
            <a:avLst/>
            <a:gdLst/>
            <a:ahLst/>
            <a:cxnLst/>
            <a:rect l="l" t="t" r="r" b="b"/>
            <a:pathLst>
              <a:path w="6701982" h="6664680">
                <a:moveTo>
                  <a:pt x="0" y="0"/>
                </a:moveTo>
                <a:lnTo>
                  <a:pt x="6701982" y="0"/>
                </a:lnTo>
                <a:lnTo>
                  <a:pt x="6701982" y="6664680"/>
                </a:lnTo>
                <a:lnTo>
                  <a:pt x="0" y="66646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7907" y="422229"/>
            <a:ext cx="9445664" cy="40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376" spc="-118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This table represents the companies or organizations that organize events.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6341" y="529206"/>
            <a:ext cx="5481216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130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INSERT DATA INTO TABLE Organizer 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70903" y="832076"/>
            <a:ext cx="6651015" cy="8708450"/>
          </a:xfrm>
          <a:custGeom>
            <a:avLst/>
            <a:gdLst/>
            <a:ahLst/>
            <a:cxnLst/>
            <a:rect l="l" t="t" r="r" b="b"/>
            <a:pathLst>
              <a:path w="6651015" h="8708450">
                <a:moveTo>
                  <a:pt x="0" y="0"/>
                </a:moveTo>
                <a:lnTo>
                  <a:pt x="6651016" y="0"/>
                </a:lnTo>
                <a:lnTo>
                  <a:pt x="6651016" y="8708450"/>
                </a:lnTo>
                <a:lnTo>
                  <a:pt x="0" y="87084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7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450494" y="1601124"/>
            <a:ext cx="10993211" cy="1743739"/>
          </a:xfrm>
          <a:custGeom>
            <a:avLst/>
            <a:gdLst/>
            <a:ahLst/>
            <a:cxnLst/>
            <a:rect l="l" t="t" r="r" b="b"/>
            <a:pathLst>
              <a:path w="10993211" h="1743739">
                <a:moveTo>
                  <a:pt x="0" y="0"/>
                </a:moveTo>
                <a:lnTo>
                  <a:pt x="10993211" y="0"/>
                </a:lnTo>
                <a:lnTo>
                  <a:pt x="10993211" y="1743739"/>
                </a:lnTo>
                <a:lnTo>
                  <a:pt x="0" y="1743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3279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537848" y="3944938"/>
            <a:ext cx="12167025" cy="6342062"/>
          </a:xfrm>
          <a:custGeom>
            <a:avLst/>
            <a:gdLst/>
            <a:ahLst/>
            <a:cxnLst/>
            <a:rect l="l" t="t" r="r" b="b"/>
            <a:pathLst>
              <a:path w="12167025" h="6342062">
                <a:moveTo>
                  <a:pt x="0" y="0"/>
                </a:moveTo>
                <a:lnTo>
                  <a:pt x="12167025" y="0"/>
                </a:lnTo>
                <a:lnTo>
                  <a:pt x="12167025" y="6342062"/>
                </a:lnTo>
                <a:lnTo>
                  <a:pt x="0" y="6342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7907" y="422229"/>
            <a:ext cx="9445664" cy="40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 spc="-118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This table represents the events.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9000" y="822877"/>
            <a:ext cx="5208281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130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INSERT DATA INTO TABLE Event 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907" y="-633439"/>
            <a:ext cx="17912187" cy="906669"/>
          </a:xfrm>
          <a:custGeom>
            <a:avLst/>
            <a:gdLst/>
            <a:ahLst/>
            <a:cxnLst/>
            <a:rect l="l" t="t" r="r" b="b"/>
            <a:pathLst>
              <a:path w="17912187" h="906669">
                <a:moveTo>
                  <a:pt x="0" y="0"/>
                </a:moveTo>
                <a:lnTo>
                  <a:pt x="17912186" y="0"/>
                </a:lnTo>
                <a:lnTo>
                  <a:pt x="17912186" y="906669"/>
                </a:lnTo>
                <a:lnTo>
                  <a:pt x="0" y="90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15" t="-1187778" r="-31384" b="-230006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00" y="9858375"/>
            <a:ext cx="5998324" cy="6208382"/>
          </a:xfrm>
          <a:custGeom>
            <a:avLst/>
            <a:gdLst/>
            <a:ahLst/>
            <a:cxnLst/>
            <a:rect l="l" t="t" r="r" b="b"/>
            <a:pathLst>
              <a:path w="5998324" h="6208382">
                <a:moveTo>
                  <a:pt x="0" y="0"/>
                </a:moveTo>
                <a:lnTo>
                  <a:pt x="5998324" y="0"/>
                </a:lnTo>
                <a:lnTo>
                  <a:pt x="5998324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47087" y="9858375"/>
            <a:ext cx="6200622" cy="6208382"/>
          </a:xfrm>
          <a:custGeom>
            <a:avLst/>
            <a:gdLst/>
            <a:ahLst/>
            <a:cxnLst/>
            <a:rect l="l" t="t" r="r" b="b"/>
            <a:pathLst>
              <a:path w="6200622" h="6208382">
                <a:moveTo>
                  <a:pt x="0" y="0"/>
                </a:moveTo>
                <a:lnTo>
                  <a:pt x="6200622" y="0"/>
                </a:lnTo>
                <a:lnTo>
                  <a:pt x="6200622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6446" y="9867900"/>
            <a:ext cx="5903647" cy="6208382"/>
          </a:xfrm>
          <a:custGeom>
            <a:avLst/>
            <a:gdLst/>
            <a:ahLst/>
            <a:cxnLst/>
            <a:rect l="l" t="t" r="r" b="b"/>
            <a:pathLst>
              <a:path w="5903647" h="6208382">
                <a:moveTo>
                  <a:pt x="0" y="0"/>
                </a:moveTo>
                <a:lnTo>
                  <a:pt x="5903647" y="0"/>
                </a:lnTo>
                <a:lnTo>
                  <a:pt x="5903647" y="6208382"/>
                </a:lnTo>
                <a:lnTo>
                  <a:pt x="0" y="620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03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41962">
            <a:off x="17160908" y="8142495"/>
            <a:ext cx="1878371" cy="1951554"/>
          </a:xfrm>
          <a:custGeom>
            <a:avLst/>
            <a:gdLst/>
            <a:ahLst/>
            <a:cxnLst/>
            <a:rect l="l" t="t" r="r" b="b"/>
            <a:pathLst>
              <a:path w="1878371" h="1951554">
                <a:moveTo>
                  <a:pt x="0" y="0"/>
                </a:moveTo>
                <a:lnTo>
                  <a:pt x="1878371" y="0"/>
                </a:lnTo>
                <a:lnTo>
                  <a:pt x="1878371" y="1951554"/>
                </a:lnTo>
                <a:lnTo>
                  <a:pt x="0" y="195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3070" y="1028700"/>
            <a:ext cx="537833" cy="485785"/>
          </a:xfrm>
          <a:custGeom>
            <a:avLst/>
            <a:gdLst/>
            <a:ahLst/>
            <a:cxnLst/>
            <a:rect l="l" t="t" r="r" b="b"/>
            <a:pathLst>
              <a:path w="537833" h="485785">
                <a:moveTo>
                  <a:pt x="0" y="0"/>
                </a:moveTo>
                <a:lnTo>
                  <a:pt x="537833" y="0"/>
                </a:lnTo>
                <a:lnTo>
                  <a:pt x="537833" y="485785"/>
                </a:lnTo>
                <a:lnTo>
                  <a:pt x="0" y="48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585" t="-197976" r="-152069" b="-630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321834" y="589626"/>
            <a:ext cx="778259" cy="878149"/>
          </a:xfrm>
          <a:custGeom>
            <a:avLst/>
            <a:gdLst/>
            <a:ahLst/>
            <a:cxnLst/>
            <a:rect l="l" t="t" r="r" b="b"/>
            <a:pathLst>
              <a:path w="778259" h="878149">
                <a:moveTo>
                  <a:pt x="0" y="0"/>
                </a:moveTo>
                <a:lnTo>
                  <a:pt x="778259" y="0"/>
                </a:lnTo>
                <a:lnTo>
                  <a:pt x="778259" y="878148"/>
                </a:lnTo>
                <a:lnTo>
                  <a:pt x="0" y="878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70903" y="1028700"/>
            <a:ext cx="7738924" cy="4532798"/>
          </a:xfrm>
          <a:custGeom>
            <a:avLst/>
            <a:gdLst/>
            <a:ahLst/>
            <a:cxnLst/>
            <a:rect l="l" t="t" r="r" b="b"/>
            <a:pathLst>
              <a:path w="7738924" h="4532798">
                <a:moveTo>
                  <a:pt x="0" y="0"/>
                </a:moveTo>
                <a:lnTo>
                  <a:pt x="7738925" y="0"/>
                </a:lnTo>
                <a:lnTo>
                  <a:pt x="7738925" y="4532798"/>
                </a:lnTo>
                <a:lnTo>
                  <a:pt x="0" y="45327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579153" y="1000125"/>
            <a:ext cx="6399241" cy="1859034"/>
          </a:xfrm>
          <a:custGeom>
            <a:avLst/>
            <a:gdLst/>
            <a:ahLst/>
            <a:cxnLst/>
            <a:rect l="l" t="t" r="r" b="b"/>
            <a:pathLst>
              <a:path w="6399241" h="1859034">
                <a:moveTo>
                  <a:pt x="0" y="0"/>
                </a:moveTo>
                <a:lnTo>
                  <a:pt x="6399241" y="0"/>
                </a:lnTo>
                <a:lnTo>
                  <a:pt x="6399241" y="1859034"/>
                </a:lnTo>
                <a:lnTo>
                  <a:pt x="0" y="1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3972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827577" y="2954409"/>
            <a:ext cx="6883387" cy="7308457"/>
          </a:xfrm>
          <a:custGeom>
            <a:avLst/>
            <a:gdLst/>
            <a:ahLst/>
            <a:cxnLst/>
            <a:rect l="l" t="t" r="r" b="b"/>
            <a:pathLst>
              <a:path w="6883387" h="7308457">
                <a:moveTo>
                  <a:pt x="0" y="0"/>
                </a:moveTo>
                <a:lnTo>
                  <a:pt x="6883387" y="0"/>
                </a:lnTo>
                <a:lnTo>
                  <a:pt x="6883387" y="7308456"/>
                </a:lnTo>
                <a:lnTo>
                  <a:pt x="0" y="7308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33070" y="542001"/>
            <a:ext cx="891432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130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This table records every payment transaction made by a user.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63200" y="465801"/>
            <a:ext cx="6084365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130" dirty="0">
                <a:solidFill>
                  <a:srgbClr val="251C75"/>
                </a:solidFill>
                <a:latin typeface="TT Fors"/>
                <a:ea typeface="TT Fors"/>
                <a:cs typeface="TT Fors"/>
                <a:sym typeface="TT Fors"/>
              </a:rPr>
              <a:t>INSERTING VALUES INTO PAYMENT TABLE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680</Words>
  <Application>Microsoft Office PowerPoint</Application>
  <PresentationFormat>Custom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TT Fors Bold</vt:lpstr>
      <vt:lpstr>TT Fors</vt:lpstr>
      <vt:lpstr>Lilita One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Yellow and Orange Modern Weekly Action Plan Agenda Presentation</dc:title>
  <cp:lastModifiedBy>Sahab AL-amri</cp:lastModifiedBy>
  <cp:revision>2</cp:revision>
  <dcterms:created xsi:type="dcterms:W3CDTF">2006-08-16T00:00:00Z</dcterms:created>
  <dcterms:modified xsi:type="dcterms:W3CDTF">2025-11-16T16:36:31Z</dcterms:modified>
  <dc:identifier>DAG4wM2os84</dc:identifier>
</cp:coreProperties>
</file>